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31b46ad49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3f8fa78634f08"/>
  </p:sldMasterIdLst>
  <p:sldIdLst>
    <p:sldId xmlns:r="http://schemas.openxmlformats.org/officeDocument/2006/relationships" id="256" r:id="R8119d1a477234e3f"/>
    <p:sldId xmlns:r="http://schemas.openxmlformats.org/officeDocument/2006/relationships" id="257" r:id="R245d47e12db642be"/>
    <p:sldId xmlns:r="http://schemas.openxmlformats.org/officeDocument/2006/relationships" id="258" r:id="Rf688474381e54b2d"/>
    <p:sldId xmlns:r="http://schemas.openxmlformats.org/officeDocument/2006/relationships" id="259" r:id="R7d3bd3eac37b422f"/>
    <p:sldId xmlns:r="http://schemas.openxmlformats.org/officeDocument/2006/relationships" id="260" r:id="R8899f4c26faa4a4c"/>
    <p:sldId xmlns:r="http://schemas.openxmlformats.org/officeDocument/2006/relationships" id="261" r:id="Rde2edd8d9dd9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3f8fa78634f08" /><Relationship Type="http://schemas.openxmlformats.org/officeDocument/2006/relationships/slide" Target="/ppt/slides/slide1.xml" Id="R8119d1a477234e3f" /><Relationship Type="http://schemas.openxmlformats.org/officeDocument/2006/relationships/slide" Target="/ppt/slides/slide2.xml" Id="R245d47e12db642be" /><Relationship Type="http://schemas.openxmlformats.org/officeDocument/2006/relationships/slide" Target="/ppt/slides/slide3.xml" Id="Rf688474381e54b2d" /><Relationship Type="http://schemas.openxmlformats.org/officeDocument/2006/relationships/slide" Target="/ppt/slides/slide4.xml" Id="R7d3bd3eac37b422f" /><Relationship Type="http://schemas.openxmlformats.org/officeDocument/2006/relationships/slide" Target="/ppt/slides/slide5.xml" Id="R8899f4c26faa4a4c" /><Relationship Type="http://schemas.openxmlformats.org/officeDocument/2006/relationships/slide" Target="/ppt/slides/slide6.xml" Id="Rde2edd8d9dd9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73eef9996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5076df3a74aed" /><Relationship Type="http://schemas.openxmlformats.org/officeDocument/2006/relationships/theme" Target="/ppt/slideMasters/theme/theme1.xml" Id="R21023942e767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5076df3a7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3286e3a42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9b716f208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564ea0386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af83b94d3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0f4edc2b47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f249fc697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OFFISERS- OG SPESIALISTFORBUND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143 215 324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