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2b4513332042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f1f1dc70e44dbc"/>
  </p:sldMasterIdLst>
  <p:sldIdLst>
    <p:sldId xmlns:r="http://schemas.openxmlformats.org/officeDocument/2006/relationships" id="256" r:id="R520e2424f15d4ba7"/>
    <p:sldId xmlns:r="http://schemas.openxmlformats.org/officeDocument/2006/relationships" id="257" r:id="R6ae60043d1c84c73"/>
    <p:sldId xmlns:r="http://schemas.openxmlformats.org/officeDocument/2006/relationships" id="258" r:id="R02f8f42dadd64f72"/>
    <p:sldId xmlns:r="http://schemas.openxmlformats.org/officeDocument/2006/relationships" id="259" r:id="R0f73aa042623433e"/>
    <p:sldId xmlns:r="http://schemas.openxmlformats.org/officeDocument/2006/relationships" id="260" r:id="R60e4bbc6f78440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f1f1dc70e44dbc" /><Relationship Type="http://schemas.openxmlformats.org/officeDocument/2006/relationships/slide" Target="/ppt/slides/slide1.xml" Id="R520e2424f15d4ba7" /><Relationship Type="http://schemas.openxmlformats.org/officeDocument/2006/relationships/slide" Target="/ppt/slides/slide2.xml" Id="R6ae60043d1c84c73" /><Relationship Type="http://schemas.openxmlformats.org/officeDocument/2006/relationships/slide" Target="/ppt/slides/slide3.xml" Id="R02f8f42dadd64f72" /><Relationship Type="http://schemas.openxmlformats.org/officeDocument/2006/relationships/slide" Target="/ppt/slides/slide4.xml" Id="R0f73aa042623433e" /><Relationship Type="http://schemas.openxmlformats.org/officeDocument/2006/relationships/slide" Target="/ppt/slides/slide5.xml" Id="R60e4bbc6f78440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9a09af794140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d36dda919648c3" /><Relationship Type="http://schemas.openxmlformats.org/officeDocument/2006/relationships/theme" Target="/ppt/slideMasters/theme/theme1.xml" Id="R8a1632840b7e46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d36dda919648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9aadfd700e4e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435f0420848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d62c0680441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c7c26070b45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97b01280442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STEFANUSALLIANSEN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STEFANUSALLIANSEN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STEFANUSALLIANSEN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STEFANUSALLIANSEN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STEFANUSALLIANSEN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STEFANUSALLIANSEN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Trondheimsveien 137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40 88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post@stefanus.no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www.stefanus.no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970 276 432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STEFANUSALLIANSEN</a:t>
            </a:r>
          </a:p>
        </p:txBody>
      </p:sp>
    </p:spTree>
  </p:cSld>
  <p:clrMapOvr>
    <a:masterClrMapping xmlns:a="http://schemas.openxmlformats.org/drawingml/2006/main"/>
  </p:clrMapOvr>
</p:sld>
</file>