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c5c4371dc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3613fd4f7417f"/>
  </p:sldMasterIdLst>
  <p:sldIdLst>
    <p:sldId xmlns:r="http://schemas.openxmlformats.org/officeDocument/2006/relationships" id="256" r:id="R078a07bc844c44fe"/>
    <p:sldId xmlns:r="http://schemas.openxmlformats.org/officeDocument/2006/relationships" id="257" r:id="Rc3e4e149918f4e4f"/>
    <p:sldId xmlns:r="http://schemas.openxmlformats.org/officeDocument/2006/relationships" id="258" r:id="R2fe542019ca14d5e"/>
    <p:sldId xmlns:r="http://schemas.openxmlformats.org/officeDocument/2006/relationships" id="259" r:id="R02e2d072235c436f"/>
    <p:sldId xmlns:r="http://schemas.openxmlformats.org/officeDocument/2006/relationships" id="260" r:id="Rda05ba9e0a2e4de0"/>
    <p:sldId xmlns:r="http://schemas.openxmlformats.org/officeDocument/2006/relationships" id="261" r:id="Rf059679638db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3613fd4f7417f" /><Relationship Type="http://schemas.openxmlformats.org/officeDocument/2006/relationships/slide" Target="/ppt/slides/slide1.xml" Id="R078a07bc844c44fe" /><Relationship Type="http://schemas.openxmlformats.org/officeDocument/2006/relationships/slide" Target="/ppt/slides/slide2.xml" Id="Rc3e4e149918f4e4f" /><Relationship Type="http://schemas.openxmlformats.org/officeDocument/2006/relationships/slide" Target="/ppt/slides/slide3.xml" Id="R2fe542019ca14d5e" /><Relationship Type="http://schemas.openxmlformats.org/officeDocument/2006/relationships/slide" Target="/ppt/slides/slide4.xml" Id="R02e2d072235c436f" /><Relationship Type="http://schemas.openxmlformats.org/officeDocument/2006/relationships/slide" Target="/ppt/slides/slide5.xml" Id="Rda05ba9e0a2e4de0" /><Relationship Type="http://schemas.openxmlformats.org/officeDocument/2006/relationships/slide" Target="/ppt/slides/slide6.xml" Id="Rf059679638db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b94cdf84b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1eb4524c437a" /><Relationship Type="http://schemas.openxmlformats.org/officeDocument/2006/relationships/theme" Target="/ppt/slideMasters/theme/theme1.xml" Id="R9c7c9b579f01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c1eb4524c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647e5fdc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2768befe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55e2fc45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d5d6467f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11b6d363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b3baf7ce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 - PROFESJONSFORBUNDET FOR PRESTER, DIAKONER, KATEKETER OG PEDAGOGER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 - PROFESJONSFORBUNDET FOR PRESTER, DIAKONER, KATEKETER OG PEDAGOGER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25 080 450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27 717 697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