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7dd35f371840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1ad3c6c2a1402c"/>
  </p:sldMasterIdLst>
  <p:sldIdLst>
    <p:sldId xmlns:r="http://schemas.openxmlformats.org/officeDocument/2006/relationships" id="256" r:id="R97b4802006ba497b"/>
    <p:sldId xmlns:r="http://schemas.openxmlformats.org/officeDocument/2006/relationships" id="257" r:id="R1950b952d7974e28"/>
    <p:sldId xmlns:r="http://schemas.openxmlformats.org/officeDocument/2006/relationships" id="258" r:id="R22615f3851e14966"/>
    <p:sldId xmlns:r="http://schemas.openxmlformats.org/officeDocument/2006/relationships" id="259" r:id="R0112cf3b1a1a4d17"/>
    <p:sldId xmlns:r="http://schemas.openxmlformats.org/officeDocument/2006/relationships" id="260" r:id="Raa178002af164464"/>
    <p:sldId xmlns:r="http://schemas.openxmlformats.org/officeDocument/2006/relationships" id="261" r:id="R1de162df62914a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ad3c6c2a1402c" /><Relationship Type="http://schemas.openxmlformats.org/officeDocument/2006/relationships/slide" Target="/ppt/slides/slide1.xml" Id="R97b4802006ba497b" /><Relationship Type="http://schemas.openxmlformats.org/officeDocument/2006/relationships/slide" Target="/ppt/slides/slide2.xml" Id="R1950b952d7974e28" /><Relationship Type="http://schemas.openxmlformats.org/officeDocument/2006/relationships/slide" Target="/ppt/slides/slide3.xml" Id="R22615f3851e14966" /><Relationship Type="http://schemas.openxmlformats.org/officeDocument/2006/relationships/slide" Target="/ppt/slides/slide4.xml" Id="R0112cf3b1a1a4d17" /><Relationship Type="http://schemas.openxmlformats.org/officeDocument/2006/relationships/slide" Target="/ppt/slides/slide5.xml" Id="Raa178002af164464" /><Relationship Type="http://schemas.openxmlformats.org/officeDocument/2006/relationships/slide" Target="/ppt/slides/slide6.xml" Id="R1de162df62914a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65095e5dc43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03813d57d4f6a" /><Relationship Type="http://schemas.openxmlformats.org/officeDocument/2006/relationships/theme" Target="/ppt/slideMasters/theme/theme1.xml" Id="R737d1e7a433e4a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e03813d57d4f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10c815fe4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86e1f396b42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9cb24e43849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36744eb7046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67d26b08e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24c1fa8454c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 REGION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REGION ØST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8 702 971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19 528 276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21 094 145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Staffeldts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region.ost@normisjon.no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www.normisjonost.no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