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1b8cc275d448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70d03950f643da"/>
  </p:sldMasterIdLst>
  <p:sldIdLst>
    <p:sldId xmlns:r="http://schemas.openxmlformats.org/officeDocument/2006/relationships" id="256" r:id="R5638b68c168342c0"/>
    <p:sldId xmlns:r="http://schemas.openxmlformats.org/officeDocument/2006/relationships" id="257" r:id="Rd0b29c58b0514a61"/>
    <p:sldId xmlns:r="http://schemas.openxmlformats.org/officeDocument/2006/relationships" id="258" r:id="Rf1290cfc41564352"/>
    <p:sldId xmlns:r="http://schemas.openxmlformats.org/officeDocument/2006/relationships" id="259" r:id="R803fd7b7a2d0497c"/>
    <p:sldId xmlns:r="http://schemas.openxmlformats.org/officeDocument/2006/relationships" id="260" r:id="R84ac17eaefcf48da"/>
    <p:sldId xmlns:r="http://schemas.openxmlformats.org/officeDocument/2006/relationships" id="261" r:id="R7900b074a4f748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70d03950f643da" /><Relationship Type="http://schemas.openxmlformats.org/officeDocument/2006/relationships/slide" Target="/ppt/slides/slide1.xml" Id="R5638b68c168342c0" /><Relationship Type="http://schemas.openxmlformats.org/officeDocument/2006/relationships/slide" Target="/ppt/slides/slide2.xml" Id="Rd0b29c58b0514a61" /><Relationship Type="http://schemas.openxmlformats.org/officeDocument/2006/relationships/slide" Target="/ppt/slides/slide3.xml" Id="Rf1290cfc41564352" /><Relationship Type="http://schemas.openxmlformats.org/officeDocument/2006/relationships/slide" Target="/ppt/slides/slide4.xml" Id="R803fd7b7a2d0497c" /><Relationship Type="http://schemas.openxmlformats.org/officeDocument/2006/relationships/slide" Target="/ppt/slides/slide5.xml" Id="R84ac17eaefcf48da" /><Relationship Type="http://schemas.openxmlformats.org/officeDocument/2006/relationships/slide" Target="/ppt/slides/slide6.xml" Id="R7900b074a4f748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2145e710424a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d6f87654f4e23" /><Relationship Type="http://schemas.openxmlformats.org/officeDocument/2006/relationships/theme" Target="/ppt/slideMasters/theme/theme1.xml" Id="R4bc2e1063b2943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3d6f87654f4e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0a49658264c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59d85a64d41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964901db949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4d469a14249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f4a2a55ef4c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2e117366444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ADDERA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ADDERA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ADDERA SA ble etablert [år] og holder til i Førresfjorden.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ADDERA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ADDERA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ADDERA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12 508 126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837 464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687 603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2 689 129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5 705 803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ADDERA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Frakkagjerdvegen 121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5563 Førresfjorden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75 40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post@addera.no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970 403 558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ADDERA SA</a:t>
            </a:r>
          </a:p>
        </p:txBody>
      </p:sp>
    </p:spTree>
  </p:cSld>
  <p:clrMapOvr>
    <a:masterClrMapping xmlns:a="http://schemas.openxmlformats.org/drawingml/2006/main"/>
  </p:clrMapOvr>
</p:sld>
</file>