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23de9acdb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483df0b7f64cc9"/>
  </p:sldMasterIdLst>
  <p:sldIdLst>
    <p:sldId xmlns:r="http://schemas.openxmlformats.org/officeDocument/2006/relationships" id="256" r:id="Rdd0f099dc21c4cc2"/>
    <p:sldId xmlns:r="http://schemas.openxmlformats.org/officeDocument/2006/relationships" id="257" r:id="R14be57d22264443d"/>
    <p:sldId xmlns:r="http://schemas.openxmlformats.org/officeDocument/2006/relationships" id="258" r:id="Rec18be250c5a4342"/>
    <p:sldId xmlns:r="http://schemas.openxmlformats.org/officeDocument/2006/relationships" id="259" r:id="R05f63a3baaaa4e0a"/>
    <p:sldId xmlns:r="http://schemas.openxmlformats.org/officeDocument/2006/relationships" id="260" r:id="R3d1718aecb1349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83df0b7f64cc9" /><Relationship Type="http://schemas.openxmlformats.org/officeDocument/2006/relationships/slide" Target="/ppt/slides/slide1.xml" Id="Rdd0f099dc21c4cc2" /><Relationship Type="http://schemas.openxmlformats.org/officeDocument/2006/relationships/slide" Target="/ppt/slides/slide2.xml" Id="R14be57d22264443d" /><Relationship Type="http://schemas.openxmlformats.org/officeDocument/2006/relationships/slide" Target="/ppt/slides/slide3.xml" Id="Rec18be250c5a4342" /><Relationship Type="http://schemas.openxmlformats.org/officeDocument/2006/relationships/slide" Target="/ppt/slides/slide4.xml" Id="R05f63a3baaaa4e0a" /><Relationship Type="http://schemas.openxmlformats.org/officeDocument/2006/relationships/slide" Target="/ppt/slides/slide5.xml" Id="R3d1718aecb1349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5b94f6c2e4b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0a9d69ec4115" /><Relationship Type="http://schemas.openxmlformats.org/officeDocument/2006/relationships/theme" Target="/ppt/slideMasters/theme/theme1.xml" Id="Rdb5c4aeb82eb43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d0a9d69ec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ce292c226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81427f60e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55e477c98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312d18fd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d9728742d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