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c5ce4995834f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70bd92e74f4e9a"/>
  </p:sldMasterIdLst>
  <p:sldIdLst>
    <p:sldId xmlns:r="http://schemas.openxmlformats.org/officeDocument/2006/relationships" id="256" r:id="R11fb7fb216894310"/>
    <p:sldId xmlns:r="http://schemas.openxmlformats.org/officeDocument/2006/relationships" id="257" r:id="R9fdb7cbfdfb24d0a"/>
    <p:sldId xmlns:r="http://schemas.openxmlformats.org/officeDocument/2006/relationships" id="258" r:id="R5d0e5047e85a4907"/>
    <p:sldId xmlns:r="http://schemas.openxmlformats.org/officeDocument/2006/relationships" id="259" r:id="R4ff879d6c7fe4b64"/>
    <p:sldId xmlns:r="http://schemas.openxmlformats.org/officeDocument/2006/relationships" id="260" r:id="R82f9ff6b6fe043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0bd92e74f4e9a" /><Relationship Type="http://schemas.openxmlformats.org/officeDocument/2006/relationships/slide" Target="/ppt/slides/slide1.xml" Id="R11fb7fb216894310" /><Relationship Type="http://schemas.openxmlformats.org/officeDocument/2006/relationships/slide" Target="/ppt/slides/slide2.xml" Id="R9fdb7cbfdfb24d0a" /><Relationship Type="http://schemas.openxmlformats.org/officeDocument/2006/relationships/slide" Target="/ppt/slides/slide3.xml" Id="R5d0e5047e85a4907" /><Relationship Type="http://schemas.openxmlformats.org/officeDocument/2006/relationships/slide" Target="/ppt/slides/slide4.xml" Id="R4ff879d6c7fe4b64" /><Relationship Type="http://schemas.openxmlformats.org/officeDocument/2006/relationships/slide" Target="/ppt/slides/slide5.xml" Id="R82f9ff6b6fe043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9fe70ff1647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87368f71b4096" /><Relationship Type="http://schemas.openxmlformats.org/officeDocument/2006/relationships/theme" Target="/ppt/slideMasters/theme/theme1.xml" Id="Rccaa40134e6e4e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987368f71b40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cdd536e304d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84035a75a42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43a3da4ce45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3e08e10a448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921ee749945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MODUM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MODUM KOMMUNE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93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post@modum.kommune.no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www.modum.kommune.no/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970 491 589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