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d042c2db3842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26af8431cf4914"/>
  </p:sldMasterIdLst>
  <p:sldIdLst>
    <p:sldId xmlns:r="http://schemas.openxmlformats.org/officeDocument/2006/relationships" id="256" r:id="R441d1bfd1bc943ba"/>
    <p:sldId xmlns:r="http://schemas.openxmlformats.org/officeDocument/2006/relationships" id="257" r:id="Rd0e6b1a9a0d54958"/>
    <p:sldId xmlns:r="http://schemas.openxmlformats.org/officeDocument/2006/relationships" id="258" r:id="R7a69ec0e64114a49"/>
    <p:sldId xmlns:r="http://schemas.openxmlformats.org/officeDocument/2006/relationships" id="259" r:id="R27ea9517d0214895"/>
    <p:sldId xmlns:r="http://schemas.openxmlformats.org/officeDocument/2006/relationships" id="260" r:id="R1a49126abde642dc"/>
    <p:sldId xmlns:r="http://schemas.openxmlformats.org/officeDocument/2006/relationships" id="261" r:id="R6503a22ccdbb4b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26af8431cf4914" /><Relationship Type="http://schemas.openxmlformats.org/officeDocument/2006/relationships/slide" Target="/ppt/slides/slide1.xml" Id="R441d1bfd1bc943ba" /><Relationship Type="http://schemas.openxmlformats.org/officeDocument/2006/relationships/slide" Target="/ppt/slides/slide2.xml" Id="Rd0e6b1a9a0d54958" /><Relationship Type="http://schemas.openxmlformats.org/officeDocument/2006/relationships/slide" Target="/ppt/slides/slide3.xml" Id="R7a69ec0e64114a49" /><Relationship Type="http://schemas.openxmlformats.org/officeDocument/2006/relationships/slide" Target="/ppt/slides/slide4.xml" Id="R27ea9517d0214895" /><Relationship Type="http://schemas.openxmlformats.org/officeDocument/2006/relationships/slide" Target="/ppt/slides/slide5.xml" Id="R1a49126abde642dc" /><Relationship Type="http://schemas.openxmlformats.org/officeDocument/2006/relationships/slide" Target="/ppt/slides/slide6.xml" Id="R6503a22ccdbb4b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8941122f774c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d0fc48bc24593" /><Relationship Type="http://schemas.openxmlformats.org/officeDocument/2006/relationships/theme" Target="/ppt/slideMasters/theme/theme1.xml" Id="R3c020958e66646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8d0fc48bc245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041cc64cb41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e2ae7eba241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bc6de543541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57b82ac5549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d16f413cd4b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62195c3dd4f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SKOLENES LANDSFORBUND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SKOLENES LANDSFORBUND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SKOLENES LANDSFORBUND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SKOLENES LANDSFORBUND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SKOLENES LANDSFORBUND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SKOLENES LANDSFORBUND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skolenes@skolenes.no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www.skoleneslandsforbund.no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970 533 362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SKOLENES LANDSFORBUND</a:t>
            </a:r>
          </a:p>
        </p:txBody>
      </p:sp>
    </p:spTree>
  </p:cSld>
  <p:clrMapOvr>
    <a:masterClrMapping xmlns:a="http://schemas.openxmlformats.org/drawingml/2006/main"/>
  </p:clrMapOvr>
</p:sld>
</file>