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23d131ab414c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4c836056ef4f7d"/>
  </p:sldMasterIdLst>
  <p:sldIdLst>
    <p:sldId xmlns:r="http://schemas.openxmlformats.org/officeDocument/2006/relationships" id="256" r:id="R5b1aa03427984dbf"/>
    <p:sldId xmlns:r="http://schemas.openxmlformats.org/officeDocument/2006/relationships" id="257" r:id="R14156f8bdf304187"/>
    <p:sldId xmlns:r="http://schemas.openxmlformats.org/officeDocument/2006/relationships" id="258" r:id="R0abe3a364f3b4c5a"/>
    <p:sldId xmlns:r="http://schemas.openxmlformats.org/officeDocument/2006/relationships" id="259" r:id="Rd58706029f3f4962"/>
    <p:sldId xmlns:r="http://schemas.openxmlformats.org/officeDocument/2006/relationships" id="260" r:id="R17f2de1ca19348ca"/>
    <p:sldId xmlns:r="http://schemas.openxmlformats.org/officeDocument/2006/relationships" id="261" r:id="Re65996a654d347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4c836056ef4f7d" /><Relationship Type="http://schemas.openxmlformats.org/officeDocument/2006/relationships/slide" Target="/ppt/slides/slide1.xml" Id="R5b1aa03427984dbf" /><Relationship Type="http://schemas.openxmlformats.org/officeDocument/2006/relationships/slide" Target="/ppt/slides/slide2.xml" Id="R14156f8bdf304187" /><Relationship Type="http://schemas.openxmlformats.org/officeDocument/2006/relationships/slide" Target="/ppt/slides/slide3.xml" Id="R0abe3a364f3b4c5a" /><Relationship Type="http://schemas.openxmlformats.org/officeDocument/2006/relationships/slide" Target="/ppt/slides/slide4.xml" Id="Rd58706029f3f4962" /><Relationship Type="http://schemas.openxmlformats.org/officeDocument/2006/relationships/slide" Target="/ppt/slides/slide5.xml" Id="R17f2de1ca19348ca" /><Relationship Type="http://schemas.openxmlformats.org/officeDocument/2006/relationships/slide" Target="/ppt/slides/slide6.xml" Id="Re65996a654d347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4f466c8904f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eb296f61d4a95" /><Relationship Type="http://schemas.openxmlformats.org/officeDocument/2006/relationships/theme" Target="/ppt/slideMasters/theme/theme1.xml" Id="R8fa2e892a3684c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2eb296f61d4a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7f05fd79440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bf1b0841d4c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4ffc6167940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06e20d78a41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5522fa1344f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b6146596d4e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SKOLENES LANDSFORBUND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SKOLENES LANDSFORBUND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52 383 345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2 533 268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2 621 734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12 576 222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20 872 548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skolenes@skolenes.no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www.skoleneslandsforbund.no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970 533 362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