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c2c7372b449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c5d76170b4392"/>
  </p:sldMasterIdLst>
  <p:sldIdLst>
    <p:sldId xmlns:r="http://schemas.openxmlformats.org/officeDocument/2006/relationships" id="256" r:id="R5b2cf6a7a8714cdf"/>
    <p:sldId xmlns:r="http://schemas.openxmlformats.org/officeDocument/2006/relationships" id="257" r:id="Rdc8b1ffdb97e4779"/>
    <p:sldId xmlns:r="http://schemas.openxmlformats.org/officeDocument/2006/relationships" id="258" r:id="Ree8361eb606044e7"/>
    <p:sldId xmlns:r="http://schemas.openxmlformats.org/officeDocument/2006/relationships" id="259" r:id="R813be1eec1b24f6d"/>
    <p:sldId xmlns:r="http://schemas.openxmlformats.org/officeDocument/2006/relationships" id="260" r:id="Rbb6a6b59514a4646"/>
    <p:sldId xmlns:r="http://schemas.openxmlformats.org/officeDocument/2006/relationships" id="261" r:id="R3b66dbcc835d4b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c5d76170b4392" /><Relationship Type="http://schemas.openxmlformats.org/officeDocument/2006/relationships/slide" Target="/ppt/slides/slide1.xml" Id="R5b2cf6a7a8714cdf" /><Relationship Type="http://schemas.openxmlformats.org/officeDocument/2006/relationships/slide" Target="/ppt/slides/slide2.xml" Id="Rdc8b1ffdb97e4779" /><Relationship Type="http://schemas.openxmlformats.org/officeDocument/2006/relationships/slide" Target="/ppt/slides/slide3.xml" Id="Ree8361eb606044e7" /><Relationship Type="http://schemas.openxmlformats.org/officeDocument/2006/relationships/slide" Target="/ppt/slides/slide4.xml" Id="R813be1eec1b24f6d" /><Relationship Type="http://schemas.openxmlformats.org/officeDocument/2006/relationships/slide" Target="/ppt/slides/slide5.xml" Id="Rbb6a6b59514a4646" /><Relationship Type="http://schemas.openxmlformats.org/officeDocument/2006/relationships/slide" Target="/ppt/slides/slide6.xml" Id="R3b66dbcc835d4b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70d6a0cfb40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42d274cc2460b" /><Relationship Type="http://schemas.openxmlformats.org/officeDocument/2006/relationships/theme" Target="/ppt/slideMasters/theme/theme1.xml" Id="Rf28495cde9394f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c42d274cc246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443f567f84a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05fb734fe46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0b7df128a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e3228e53b4f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642412b4d44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2779c984040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 - RUSFRI TRAFIKK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ma@marusfritrafikk.no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www.marusfritrafikk.no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970 533 486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