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f99c51814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4002724504619"/>
  </p:sldMasterIdLst>
  <p:sldIdLst>
    <p:sldId xmlns:r="http://schemas.openxmlformats.org/officeDocument/2006/relationships" id="256" r:id="R4d42eab51b6a4b28"/>
    <p:sldId xmlns:r="http://schemas.openxmlformats.org/officeDocument/2006/relationships" id="257" r:id="R35400d24be6c4c03"/>
    <p:sldId xmlns:r="http://schemas.openxmlformats.org/officeDocument/2006/relationships" id="258" r:id="Ree212d45bb0c4a2a"/>
    <p:sldId xmlns:r="http://schemas.openxmlformats.org/officeDocument/2006/relationships" id="259" r:id="Rb7564cdcccf7482d"/>
    <p:sldId xmlns:r="http://schemas.openxmlformats.org/officeDocument/2006/relationships" id="260" r:id="R42bf6a9c9bd24568"/>
    <p:sldId xmlns:r="http://schemas.openxmlformats.org/officeDocument/2006/relationships" id="261" r:id="R662f0308ebb7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4002724504619" /><Relationship Type="http://schemas.openxmlformats.org/officeDocument/2006/relationships/slide" Target="/ppt/slides/slide1.xml" Id="R4d42eab51b6a4b28" /><Relationship Type="http://schemas.openxmlformats.org/officeDocument/2006/relationships/slide" Target="/ppt/slides/slide2.xml" Id="R35400d24be6c4c03" /><Relationship Type="http://schemas.openxmlformats.org/officeDocument/2006/relationships/slide" Target="/ppt/slides/slide3.xml" Id="Ree212d45bb0c4a2a" /><Relationship Type="http://schemas.openxmlformats.org/officeDocument/2006/relationships/slide" Target="/ppt/slides/slide4.xml" Id="Rb7564cdcccf7482d" /><Relationship Type="http://schemas.openxmlformats.org/officeDocument/2006/relationships/slide" Target="/ppt/slides/slide5.xml" Id="R42bf6a9c9bd24568" /><Relationship Type="http://schemas.openxmlformats.org/officeDocument/2006/relationships/slide" Target="/ppt/slides/slide6.xml" Id="R662f0308ebb7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f1b6c2acc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eedacce64c5c" /><Relationship Type="http://schemas.openxmlformats.org/officeDocument/2006/relationships/theme" Target="/ppt/slideMasters/theme/theme1.xml" Id="Ra55802ce9f49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3eedacce6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44519638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480fe2f6c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a22ae67b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07c348ab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4e59950c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7252dcc0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