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334fcc4ec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0a865d6944c43"/>
  </p:sldMasterIdLst>
  <p:sldIdLst>
    <p:sldId xmlns:r="http://schemas.openxmlformats.org/officeDocument/2006/relationships" id="256" r:id="R54dfcd98cc674711"/>
    <p:sldId xmlns:r="http://schemas.openxmlformats.org/officeDocument/2006/relationships" id="257" r:id="R7bd533a1dbdb481e"/>
    <p:sldId xmlns:r="http://schemas.openxmlformats.org/officeDocument/2006/relationships" id="258" r:id="R54a1a887f55f49f3"/>
    <p:sldId xmlns:r="http://schemas.openxmlformats.org/officeDocument/2006/relationships" id="259" r:id="Rb32ff6f611464d9f"/>
    <p:sldId xmlns:r="http://schemas.openxmlformats.org/officeDocument/2006/relationships" id="260" r:id="R83da66e71325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0a865d6944c43" /><Relationship Type="http://schemas.openxmlformats.org/officeDocument/2006/relationships/slide" Target="/ppt/slides/slide1.xml" Id="R54dfcd98cc674711" /><Relationship Type="http://schemas.openxmlformats.org/officeDocument/2006/relationships/slide" Target="/ppt/slides/slide2.xml" Id="R7bd533a1dbdb481e" /><Relationship Type="http://schemas.openxmlformats.org/officeDocument/2006/relationships/slide" Target="/ppt/slides/slide3.xml" Id="R54a1a887f55f49f3" /><Relationship Type="http://schemas.openxmlformats.org/officeDocument/2006/relationships/slide" Target="/ppt/slides/slide4.xml" Id="Rb32ff6f611464d9f" /><Relationship Type="http://schemas.openxmlformats.org/officeDocument/2006/relationships/slide" Target="/ppt/slides/slide5.xml" Id="R83da66e71325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762e1ccb4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84228b8a44368" /><Relationship Type="http://schemas.openxmlformats.org/officeDocument/2006/relationships/theme" Target="/ppt/slideMasters/theme/theme1.xml" Id="Re0589ef01a2a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384228b8a4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bf4c81c5e44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8df87846347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2ffeab039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6b237b6d5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880a1efae48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NARBUVOLL GRUNNEIERLAG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NARBUVOLL GRUNNEIERLAG SA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970 536 906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