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5fa5e9a6ff4f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767363e4f64398"/>
  </p:sldMasterIdLst>
  <p:sldIdLst>
    <p:sldId xmlns:r="http://schemas.openxmlformats.org/officeDocument/2006/relationships" id="256" r:id="R8ff8e615f84248ab"/>
    <p:sldId xmlns:r="http://schemas.openxmlformats.org/officeDocument/2006/relationships" id="257" r:id="Rabc55276030a4063"/>
    <p:sldId xmlns:r="http://schemas.openxmlformats.org/officeDocument/2006/relationships" id="258" r:id="R656b4c01fd684d66"/>
    <p:sldId xmlns:r="http://schemas.openxmlformats.org/officeDocument/2006/relationships" id="259" r:id="R233d01d1942d4dfc"/>
    <p:sldId xmlns:r="http://schemas.openxmlformats.org/officeDocument/2006/relationships" id="260" r:id="Ra49995251b394c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767363e4f64398" /><Relationship Type="http://schemas.openxmlformats.org/officeDocument/2006/relationships/slide" Target="/ppt/slides/slide1.xml" Id="R8ff8e615f84248ab" /><Relationship Type="http://schemas.openxmlformats.org/officeDocument/2006/relationships/slide" Target="/ppt/slides/slide2.xml" Id="Rabc55276030a4063" /><Relationship Type="http://schemas.openxmlformats.org/officeDocument/2006/relationships/slide" Target="/ppt/slides/slide3.xml" Id="R656b4c01fd684d66" /><Relationship Type="http://schemas.openxmlformats.org/officeDocument/2006/relationships/slide" Target="/ppt/slides/slide4.xml" Id="R233d01d1942d4dfc" /><Relationship Type="http://schemas.openxmlformats.org/officeDocument/2006/relationships/slide" Target="/ppt/slides/slide5.xml" Id="Ra49995251b394c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18ccba1eb54e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e4a63da36b470d" /><Relationship Type="http://schemas.openxmlformats.org/officeDocument/2006/relationships/theme" Target="/ppt/slideMasters/theme/theme1.xml" Id="Rc1976b18f2274f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e4a63da36b47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98e3eb2844f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9cc9fe7f9c4f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65d2db4d774e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e9908c95347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df226b704249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EVANGELISK-LUTHERSKE KIRKESAMFUNN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 EVANGELISK-LUTHERSKE KIRKESAMFUNN ble etablert [år] og holder til i Undrumsdal.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Døvikveien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3176 Undrumsdal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35 93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delk@delk.no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www.delk.no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970 540 903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