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732f94bab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8b13b93e24ee1"/>
  </p:sldMasterIdLst>
  <p:sldIdLst>
    <p:sldId xmlns:r="http://schemas.openxmlformats.org/officeDocument/2006/relationships" id="256" r:id="R0712d905d11e48ac"/>
    <p:sldId xmlns:r="http://schemas.openxmlformats.org/officeDocument/2006/relationships" id="257" r:id="R1f34271fcaea430d"/>
    <p:sldId xmlns:r="http://schemas.openxmlformats.org/officeDocument/2006/relationships" id="258" r:id="R6c5df81215e74d04"/>
    <p:sldId xmlns:r="http://schemas.openxmlformats.org/officeDocument/2006/relationships" id="259" r:id="Rd705c8fa734645ca"/>
    <p:sldId xmlns:r="http://schemas.openxmlformats.org/officeDocument/2006/relationships" id="260" r:id="Rfea31a4d266d4768"/>
    <p:sldId xmlns:r="http://schemas.openxmlformats.org/officeDocument/2006/relationships" id="261" r:id="Rcd29574b5e3e4d26"/>
    <p:sldId xmlns:r="http://schemas.openxmlformats.org/officeDocument/2006/relationships" id="262" r:id="Rd6864f61a455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8b13b93e24ee1" /><Relationship Type="http://schemas.openxmlformats.org/officeDocument/2006/relationships/slide" Target="/ppt/slides/slide1.xml" Id="R0712d905d11e48ac" /><Relationship Type="http://schemas.openxmlformats.org/officeDocument/2006/relationships/slide" Target="/ppt/slides/slide2.xml" Id="R1f34271fcaea430d" /><Relationship Type="http://schemas.openxmlformats.org/officeDocument/2006/relationships/slide" Target="/ppt/slides/slide3.xml" Id="R6c5df81215e74d04" /><Relationship Type="http://schemas.openxmlformats.org/officeDocument/2006/relationships/slide" Target="/ppt/slides/slide4.xml" Id="Rd705c8fa734645ca" /><Relationship Type="http://schemas.openxmlformats.org/officeDocument/2006/relationships/slide" Target="/ppt/slides/slide5.xml" Id="Rfea31a4d266d4768" /><Relationship Type="http://schemas.openxmlformats.org/officeDocument/2006/relationships/slide" Target="/ppt/slides/slide6.xml" Id="Rcd29574b5e3e4d26" /><Relationship Type="http://schemas.openxmlformats.org/officeDocument/2006/relationships/slide" Target="/ppt/slides/slide7.xml" Id="Rd6864f61a455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bde81d950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a325f8cfe485a" /><Relationship Type="http://schemas.openxmlformats.org/officeDocument/2006/relationships/theme" Target="/ppt/slideMasters/theme/theme1.xml" Id="R4f39d0a47c90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a325f8cfe48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f86c64cbe46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401949e57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f4fb33f82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12d60c374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fe99b161e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4e13ed899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4ea3699f2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4 194 929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93A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