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6d7e3ffd8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a54e57fdf424c"/>
  </p:sldMasterIdLst>
  <p:sldIdLst>
    <p:sldId xmlns:r="http://schemas.openxmlformats.org/officeDocument/2006/relationships" id="256" r:id="Rec89562a3bc34129"/>
    <p:sldId xmlns:r="http://schemas.openxmlformats.org/officeDocument/2006/relationships" id="257" r:id="R2de3f2d31c624f5f"/>
    <p:sldId xmlns:r="http://schemas.openxmlformats.org/officeDocument/2006/relationships" id="258" r:id="R674f5a71479c413d"/>
    <p:sldId xmlns:r="http://schemas.openxmlformats.org/officeDocument/2006/relationships" id="259" r:id="R581cfdc6e40e42b5"/>
    <p:sldId xmlns:r="http://schemas.openxmlformats.org/officeDocument/2006/relationships" id="260" r:id="Rc597c31a7a904ab6"/>
    <p:sldId xmlns:r="http://schemas.openxmlformats.org/officeDocument/2006/relationships" id="261" r:id="R6f88c19bc91d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a54e57fdf424c" /><Relationship Type="http://schemas.openxmlformats.org/officeDocument/2006/relationships/slide" Target="/ppt/slides/slide1.xml" Id="Rec89562a3bc34129" /><Relationship Type="http://schemas.openxmlformats.org/officeDocument/2006/relationships/slide" Target="/ppt/slides/slide2.xml" Id="R2de3f2d31c624f5f" /><Relationship Type="http://schemas.openxmlformats.org/officeDocument/2006/relationships/slide" Target="/ppt/slides/slide3.xml" Id="R674f5a71479c413d" /><Relationship Type="http://schemas.openxmlformats.org/officeDocument/2006/relationships/slide" Target="/ppt/slides/slide4.xml" Id="R581cfdc6e40e42b5" /><Relationship Type="http://schemas.openxmlformats.org/officeDocument/2006/relationships/slide" Target="/ppt/slides/slide5.xml" Id="Rc597c31a7a904ab6" /><Relationship Type="http://schemas.openxmlformats.org/officeDocument/2006/relationships/slide" Target="/ppt/slides/slide6.xml" Id="R6f88c19bc91d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d18e6d067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fca7ccde34f09" /><Relationship Type="http://schemas.openxmlformats.org/officeDocument/2006/relationships/theme" Target="/ppt/slideMasters/theme/theme1.xml" Id="R4e016449b549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fca7ccde3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d2833ebb5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5ddb1b921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b21214bc4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5b31002df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f93763f68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704a1627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