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b199122be84e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ecbef8bf344e1"/>
  </p:sldMasterIdLst>
  <p:sldIdLst>
    <p:sldId xmlns:r="http://schemas.openxmlformats.org/officeDocument/2006/relationships" id="256" r:id="R0ad2b3ab99934aa7"/>
    <p:sldId xmlns:r="http://schemas.openxmlformats.org/officeDocument/2006/relationships" id="257" r:id="R19974bf6686d4b9e"/>
    <p:sldId xmlns:r="http://schemas.openxmlformats.org/officeDocument/2006/relationships" id="258" r:id="Rc013170741b64151"/>
    <p:sldId xmlns:r="http://schemas.openxmlformats.org/officeDocument/2006/relationships" id="259" r:id="R23fccf76baa34366"/>
    <p:sldId xmlns:r="http://schemas.openxmlformats.org/officeDocument/2006/relationships" id="260" r:id="R065014a36f7d45ca"/>
    <p:sldId xmlns:r="http://schemas.openxmlformats.org/officeDocument/2006/relationships" id="261" r:id="Rb1c4975c752f4bcd"/>
    <p:sldId xmlns:r="http://schemas.openxmlformats.org/officeDocument/2006/relationships" id="262" r:id="R5d9fc277fe2743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ecbef8bf344e1" /><Relationship Type="http://schemas.openxmlformats.org/officeDocument/2006/relationships/slide" Target="/ppt/slides/slide1.xml" Id="R0ad2b3ab99934aa7" /><Relationship Type="http://schemas.openxmlformats.org/officeDocument/2006/relationships/slide" Target="/ppt/slides/slide2.xml" Id="R19974bf6686d4b9e" /><Relationship Type="http://schemas.openxmlformats.org/officeDocument/2006/relationships/slide" Target="/ppt/slides/slide3.xml" Id="Rc013170741b64151" /><Relationship Type="http://schemas.openxmlformats.org/officeDocument/2006/relationships/slide" Target="/ppt/slides/slide4.xml" Id="R23fccf76baa34366" /><Relationship Type="http://schemas.openxmlformats.org/officeDocument/2006/relationships/slide" Target="/ppt/slides/slide5.xml" Id="R065014a36f7d45ca" /><Relationship Type="http://schemas.openxmlformats.org/officeDocument/2006/relationships/slide" Target="/ppt/slides/slide6.xml" Id="Rb1c4975c752f4bcd" /><Relationship Type="http://schemas.openxmlformats.org/officeDocument/2006/relationships/slide" Target="/ppt/slides/slide7.xml" Id="R5d9fc277fe2743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16a93599948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8c6e4b5bd4ab9" /><Relationship Type="http://schemas.openxmlformats.org/officeDocument/2006/relationships/theme" Target="/ppt/slideMasters/theme/theme1.xml" Id="Rb70d5728f07f4f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68c6e4b5bd4a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51cc5dbea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dddbde39d4e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7c9aa3e844e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8df8015b343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330f6af2646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26b718b4549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ac458cee140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LERVIK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LERVIK REVISJON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1 901 807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664 960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539 664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1 372 945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2 647 708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BOOKMAN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TRYGVE LERVIK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Glommen Brygge, Kråkerøyveien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32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970 902 279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