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029ede203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2ec90b3184540"/>
  </p:sldMasterIdLst>
  <p:sldIdLst>
    <p:sldId xmlns:r="http://schemas.openxmlformats.org/officeDocument/2006/relationships" id="256" r:id="R298445e41ca34f3b"/>
    <p:sldId xmlns:r="http://schemas.openxmlformats.org/officeDocument/2006/relationships" id="257" r:id="R12b0631f006a48dc"/>
    <p:sldId xmlns:r="http://schemas.openxmlformats.org/officeDocument/2006/relationships" id="258" r:id="R652f2922bd0f47c0"/>
    <p:sldId xmlns:r="http://schemas.openxmlformats.org/officeDocument/2006/relationships" id="259" r:id="Re6f4b5223cb44866"/>
    <p:sldId xmlns:r="http://schemas.openxmlformats.org/officeDocument/2006/relationships" id="260" r:id="R4f772ada043d4834"/>
    <p:sldId xmlns:r="http://schemas.openxmlformats.org/officeDocument/2006/relationships" id="261" r:id="R8cdf5a09fe2c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2ec90b3184540" /><Relationship Type="http://schemas.openxmlformats.org/officeDocument/2006/relationships/slide" Target="/ppt/slides/slide1.xml" Id="R298445e41ca34f3b" /><Relationship Type="http://schemas.openxmlformats.org/officeDocument/2006/relationships/slide" Target="/ppt/slides/slide2.xml" Id="R12b0631f006a48dc" /><Relationship Type="http://schemas.openxmlformats.org/officeDocument/2006/relationships/slide" Target="/ppt/slides/slide3.xml" Id="R652f2922bd0f47c0" /><Relationship Type="http://schemas.openxmlformats.org/officeDocument/2006/relationships/slide" Target="/ppt/slides/slide4.xml" Id="Re6f4b5223cb44866" /><Relationship Type="http://schemas.openxmlformats.org/officeDocument/2006/relationships/slide" Target="/ppt/slides/slide5.xml" Id="R4f772ada043d4834" /><Relationship Type="http://schemas.openxmlformats.org/officeDocument/2006/relationships/slide" Target="/ppt/slides/slide6.xml" Id="R8cdf5a09fe2c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44afbe67b4c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ce3e70bf64cf5" /><Relationship Type="http://schemas.openxmlformats.org/officeDocument/2006/relationships/theme" Target="/ppt/slideMasters/theme/theme1.xml" Id="Re446ec893abd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ce3e70bf6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e11077049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eae34f61e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d1360ed58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3debffd12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1479ce5e7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ce307d2a8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NORD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firmapost@berg-hammervik.no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