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7d877d457c42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f68fab58b14dd4"/>
  </p:sldMasterIdLst>
  <p:sldIdLst>
    <p:sldId xmlns:r="http://schemas.openxmlformats.org/officeDocument/2006/relationships" id="256" r:id="R7fbab75f18f3473d"/>
    <p:sldId xmlns:r="http://schemas.openxmlformats.org/officeDocument/2006/relationships" id="257" r:id="R91addc91ff3c4113"/>
    <p:sldId xmlns:r="http://schemas.openxmlformats.org/officeDocument/2006/relationships" id="258" r:id="Rf10a0c7303324a06"/>
    <p:sldId xmlns:r="http://schemas.openxmlformats.org/officeDocument/2006/relationships" id="259" r:id="R47f73deabddd478e"/>
    <p:sldId xmlns:r="http://schemas.openxmlformats.org/officeDocument/2006/relationships" id="260" r:id="R20180054160b4d9d"/>
    <p:sldId xmlns:r="http://schemas.openxmlformats.org/officeDocument/2006/relationships" id="261" r:id="Rb406319a09ce4f21"/>
    <p:sldId xmlns:r="http://schemas.openxmlformats.org/officeDocument/2006/relationships" id="262" r:id="R0d690c9cda7f41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68fab58b14dd4" /><Relationship Type="http://schemas.openxmlformats.org/officeDocument/2006/relationships/slide" Target="/ppt/slides/slide1.xml" Id="R7fbab75f18f3473d" /><Relationship Type="http://schemas.openxmlformats.org/officeDocument/2006/relationships/slide" Target="/ppt/slides/slide2.xml" Id="R91addc91ff3c4113" /><Relationship Type="http://schemas.openxmlformats.org/officeDocument/2006/relationships/slide" Target="/ppt/slides/slide3.xml" Id="Rf10a0c7303324a06" /><Relationship Type="http://schemas.openxmlformats.org/officeDocument/2006/relationships/slide" Target="/ppt/slides/slide4.xml" Id="R47f73deabddd478e" /><Relationship Type="http://schemas.openxmlformats.org/officeDocument/2006/relationships/slide" Target="/ppt/slides/slide5.xml" Id="R20180054160b4d9d" /><Relationship Type="http://schemas.openxmlformats.org/officeDocument/2006/relationships/slide" Target="/ppt/slides/slide6.xml" Id="Rb406319a09ce4f21" /><Relationship Type="http://schemas.openxmlformats.org/officeDocument/2006/relationships/slide" Target="/ppt/slides/slide7.xml" Id="R0d690c9cda7f41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661068d2549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afe6bb9d541c1" /><Relationship Type="http://schemas.openxmlformats.org/officeDocument/2006/relationships/theme" Target="/ppt/slideMasters/theme/theme1.xml" Id="Rd770914e89e248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8afe6bb9d541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ec2214aac49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f0b72619046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59d1c7b494c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2cd20c2e344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46dadaf9542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96671596243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ced5fe07747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NORD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NORD NORGE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878 591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2 013 051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MADSSEN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LUND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TORBERGSEN JON ARNE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NINA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firmapost@berg-hammervik.no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970 904 492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