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5b2ebd05a84f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961041af7441ae"/>
  </p:sldMasterIdLst>
  <p:sldIdLst>
    <p:sldId xmlns:r="http://schemas.openxmlformats.org/officeDocument/2006/relationships" id="256" r:id="Ra372ce71b9124c6d"/>
    <p:sldId xmlns:r="http://schemas.openxmlformats.org/officeDocument/2006/relationships" id="257" r:id="R7de50091f7e84029"/>
    <p:sldId xmlns:r="http://schemas.openxmlformats.org/officeDocument/2006/relationships" id="258" r:id="R3177d39ab4db4e3d"/>
    <p:sldId xmlns:r="http://schemas.openxmlformats.org/officeDocument/2006/relationships" id="259" r:id="R7b41a3787ee24a53"/>
    <p:sldId xmlns:r="http://schemas.openxmlformats.org/officeDocument/2006/relationships" id="260" r:id="R124e774e26b842f9"/>
    <p:sldId xmlns:r="http://schemas.openxmlformats.org/officeDocument/2006/relationships" id="261" r:id="Rebd34652f19d43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61041af7441ae" /><Relationship Type="http://schemas.openxmlformats.org/officeDocument/2006/relationships/slide" Target="/ppt/slides/slide1.xml" Id="Ra372ce71b9124c6d" /><Relationship Type="http://schemas.openxmlformats.org/officeDocument/2006/relationships/slide" Target="/ppt/slides/slide2.xml" Id="R7de50091f7e84029" /><Relationship Type="http://schemas.openxmlformats.org/officeDocument/2006/relationships/slide" Target="/ppt/slides/slide3.xml" Id="R3177d39ab4db4e3d" /><Relationship Type="http://schemas.openxmlformats.org/officeDocument/2006/relationships/slide" Target="/ppt/slides/slide4.xml" Id="R7b41a3787ee24a53" /><Relationship Type="http://schemas.openxmlformats.org/officeDocument/2006/relationships/slide" Target="/ppt/slides/slide5.xml" Id="R124e774e26b842f9" /><Relationship Type="http://schemas.openxmlformats.org/officeDocument/2006/relationships/slide" Target="/ppt/slides/slide6.xml" Id="Rebd34652f19d43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c203c21474e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95eb44a044220" /><Relationship Type="http://schemas.openxmlformats.org/officeDocument/2006/relationships/theme" Target="/ppt/slideMasters/theme/theme1.xml" Id="Rbe37847e96574f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995eb44a0442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4c6f2c71d4a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42163ca0d45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7f2af803c40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f999d5df64c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51eee13e940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dea2daf6d4d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NÆRINGSFORENING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NÆRINGSFORENING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3 900 874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581 527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581 527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2 183 862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38B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kjetil@anf.no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www.anf.no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970 916 636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