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ba3771364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208d8beaa4ad1"/>
  </p:sldMasterIdLst>
  <p:sldIdLst>
    <p:sldId xmlns:r="http://schemas.openxmlformats.org/officeDocument/2006/relationships" id="256" r:id="R9a3b17e288bc4215"/>
    <p:sldId xmlns:r="http://schemas.openxmlformats.org/officeDocument/2006/relationships" id="257" r:id="Rf1aad07313484388"/>
    <p:sldId xmlns:r="http://schemas.openxmlformats.org/officeDocument/2006/relationships" id="258" r:id="R291c729394eb4dc8"/>
    <p:sldId xmlns:r="http://schemas.openxmlformats.org/officeDocument/2006/relationships" id="259" r:id="R4cc9239ecccd44b2"/>
    <p:sldId xmlns:r="http://schemas.openxmlformats.org/officeDocument/2006/relationships" id="260" r:id="Reb36999243f5493d"/>
    <p:sldId xmlns:r="http://schemas.openxmlformats.org/officeDocument/2006/relationships" id="261" r:id="Rb72f69178df34cd9"/>
    <p:sldId xmlns:r="http://schemas.openxmlformats.org/officeDocument/2006/relationships" id="262" r:id="R9851daa8023b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208d8beaa4ad1" /><Relationship Type="http://schemas.openxmlformats.org/officeDocument/2006/relationships/slide" Target="/ppt/slides/slide1.xml" Id="R9a3b17e288bc4215" /><Relationship Type="http://schemas.openxmlformats.org/officeDocument/2006/relationships/slide" Target="/ppt/slides/slide2.xml" Id="Rf1aad07313484388" /><Relationship Type="http://schemas.openxmlformats.org/officeDocument/2006/relationships/slide" Target="/ppt/slides/slide3.xml" Id="R291c729394eb4dc8" /><Relationship Type="http://schemas.openxmlformats.org/officeDocument/2006/relationships/slide" Target="/ppt/slides/slide4.xml" Id="R4cc9239ecccd44b2" /><Relationship Type="http://schemas.openxmlformats.org/officeDocument/2006/relationships/slide" Target="/ppt/slides/slide5.xml" Id="Reb36999243f5493d" /><Relationship Type="http://schemas.openxmlformats.org/officeDocument/2006/relationships/slide" Target="/ppt/slides/slide6.xml" Id="Rb72f69178df34cd9" /><Relationship Type="http://schemas.openxmlformats.org/officeDocument/2006/relationships/slide" Target="/ppt/slides/slide7.xml" Id="R9851daa8023b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bc8a84c76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a20d88edf4192" /><Relationship Type="http://schemas.openxmlformats.org/officeDocument/2006/relationships/theme" Target="/ppt/slideMasters/theme/theme1.xml" Id="R86c37a979cc9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a20d88edf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7f6e8a9e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d16fb9e48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9f29f881c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e09dd0d7e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9f88a89b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f1f910f96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5e3892d4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SALDO REGNSKAP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14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