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8370ea5ea46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a582c38f7840b8"/>
  </p:sldMasterIdLst>
  <p:sldIdLst>
    <p:sldId xmlns:r="http://schemas.openxmlformats.org/officeDocument/2006/relationships" id="256" r:id="Re1486512e88247ca"/>
    <p:sldId xmlns:r="http://schemas.openxmlformats.org/officeDocument/2006/relationships" id="257" r:id="R7c6db42cd5244ea8"/>
    <p:sldId xmlns:r="http://schemas.openxmlformats.org/officeDocument/2006/relationships" id="258" r:id="Rc9f653afebd24787"/>
    <p:sldId xmlns:r="http://schemas.openxmlformats.org/officeDocument/2006/relationships" id="259" r:id="Raa66b44359c6486c"/>
    <p:sldId xmlns:r="http://schemas.openxmlformats.org/officeDocument/2006/relationships" id="260" r:id="R1d9d1eecc04e47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582c38f7840b8" /><Relationship Type="http://schemas.openxmlformats.org/officeDocument/2006/relationships/slide" Target="/ppt/slides/slide1.xml" Id="Re1486512e88247ca" /><Relationship Type="http://schemas.openxmlformats.org/officeDocument/2006/relationships/slide" Target="/ppt/slides/slide2.xml" Id="R7c6db42cd5244ea8" /><Relationship Type="http://schemas.openxmlformats.org/officeDocument/2006/relationships/slide" Target="/ppt/slides/slide3.xml" Id="Rc9f653afebd24787" /><Relationship Type="http://schemas.openxmlformats.org/officeDocument/2006/relationships/slide" Target="/ppt/slides/slide4.xml" Id="Raa66b44359c6486c" /><Relationship Type="http://schemas.openxmlformats.org/officeDocument/2006/relationships/slide" Target="/ppt/slides/slide5.xml" Id="R1d9d1eecc04e47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c8b909b0849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29030cbd1499e" /><Relationship Type="http://schemas.openxmlformats.org/officeDocument/2006/relationships/theme" Target="/ppt/slideMasters/theme/theme1.xml" Id="R448584a9d597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b29030cbd149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eee225cc244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e39653e86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6714ad43641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a39f5b8ad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adb80f65b47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BYNESET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970 955 704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