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b9a3f4127ab44d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695e7332e4e4284"/>
  </p:sldMasterIdLst>
  <p:sldIdLst>
    <p:sldId xmlns:r="http://schemas.openxmlformats.org/officeDocument/2006/relationships" id="256" r:id="R1e2a6696acca4898"/>
    <p:sldId xmlns:r="http://schemas.openxmlformats.org/officeDocument/2006/relationships" id="257" r:id="R2f7cb4b501c24a71"/>
    <p:sldId xmlns:r="http://schemas.openxmlformats.org/officeDocument/2006/relationships" id="258" r:id="Raaeac69b1eb34e53"/>
    <p:sldId xmlns:r="http://schemas.openxmlformats.org/officeDocument/2006/relationships" id="259" r:id="R88edcacdd881421b"/>
    <p:sldId xmlns:r="http://schemas.openxmlformats.org/officeDocument/2006/relationships" id="260" r:id="R936f9643501c4fe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695e7332e4e4284" /><Relationship Type="http://schemas.openxmlformats.org/officeDocument/2006/relationships/slide" Target="/ppt/slides/slide1.xml" Id="R1e2a6696acca4898" /><Relationship Type="http://schemas.openxmlformats.org/officeDocument/2006/relationships/slide" Target="/ppt/slides/slide2.xml" Id="R2f7cb4b501c24a71" /><Relationship Type="http://schemas.openxmlformats.org/officeDocument/2006/relationships/slide" Target="/ppt/slides/slide3.xml" Id="Raaeac69b1eb34e53" /><Relationship Type="http://schemas.openxmlformats.org/officeDocument/2006/relationships/slide" Target="/ppt/slides/slide4.xml" Id="R88edcacdd881421b" /><Relationship Type="http://schemas.openxmlformats.org/officeDocument/2006/relationships/slide" Target="/ppt/slides/slide5.xml" Id="R936f9643501c4fe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b277111f080450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c99c40f24c4711" /><Relationship Type="http://schemas.openxmlformats.org/officeDocument/2006/relationships/theme" Target="/ppt/slideMasters/theme/theme1.xml" Id="R9994ad923de6488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4c99c40f24c471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6cfaedbd65409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30884e49eb4a8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a60db6ca4d46a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e9cbc7f02b437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4d12bc28a44a7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SIGDAL KOMM VANN/KLOAKK-RENOVASJ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SIGDAL KOMM VANN/KLOAKK-RENOVASJ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SIGDAL KOMM VANN/KLOAKK-RENOVASJ ble etablert [år] og holder til i Prestfoss.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SIGDAL KOMM VANN/KLOAKK-RENOVASJ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SIGDAL KOMM VANN/KLOAKK-RENOVASJ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SIGDAL KOMM VANN/KLOAKK-RENOVASJ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3350 Prestfoss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970 965 009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SIGDAL KOMM VANN/KLOAKK-RENOVASJ</a:t>
            </a:r>
          </a:p>
        </p:txBody>
      </p:sp>
    </p:spTree>
  </p:cSld>
  <p:clrMapOvr>
    <a:masterClrMapping xmlns:a="http://schemas.openxmlformats.org/drawingml/2006/main"/>
  </p:clrMapOvr>
</p:sld>
</file>