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d1def48c9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4c5e1ea34479d"/>
  </p:sldMasterIdLst>
  <p:sldIdLst>
    <p:sldId xmlns:r="http://schemas.openxmlformats.org/officeDocument/2006/relationships" id="256" r:id="R3fa79c1f9e27493b"/>
    <p:sldId xmlns:r="http://schemas.openxmlformats.org/officeDocument/2006/relationships" id="257" r:id="R0e0a07a087cc4dda"/>
    <p:sldId xmlns:r="http://schemas.openxmlformats.org/officeDocument/2006/relationships" id="258" r:id="R047430b0409c4ff0"/>
    <p:sldId xmlns:r="http://schemas.openxmlformats.org/officeDocument/2006/relationships" id="259" r:id="R99b784588b8d45d0"/>
    <p:sldId xmlns:r="http://schemas.openxmlformats.org/officeDocument/2006/relationships" id="260" r:id="Raddb7e8615604e43"/>
    <p:sldId xmlns:r="http://schemas.openxmlformats.org/officeDocument/2006/relationships" id="261" r:id="R6423dc5d834c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4c5e1ea34479d" /><Relationship Type="http://schemas.openxmlformats.org/officeDocument/2006/relationships/slide" Target="/ppt/slides/slide1.xml" Id="R3fa79c1f9e27493b" /><Relationship Type="http://schemas.openxmlformats.org/officeDocument/2006/relationships/slide" Target="/ppt/slides/slide2.xml" Id="R0e0a07a087cc4dda" /><Relationship Type="http://schemas.openxmlformats.org/officeDocument/2006/relationships/slide" Target="/ppt/slides/slide3.xml" Id="R047430b0409c4ff0" /><Relationship Type="http://schemas.openxmlformats.org/officeDocument/2006/relationships/slide" Target="/ppt/slides/slide4.xml" Id="R99b784588b8d45d0" /><Relationship Type="http://schemas.openxmlformats.org/officeDocument/2006/relationships/slide" Target="/ppt/slides/slide5.xml" Id="Raddb7e8615604e43" /><Relationship Type="http://schemas.openxmlformats.org/officeDocument/2006/relationships/slide" Target="/ppt/slides/slide6.xml" Id="R6423dc5d834c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c20134056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5ac4a3ad4d76" /><Relationship Type="http://schemas.openxmlformats.org/officeDocument/2006/relationships/theme" Target="/ppt/slideMasters/theme/theme1.xml" Id="Re21bcee71c1d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35ac4a3ad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a97d2d7f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3e6635eaa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65937ebc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92f6909d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bb74535e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d678534b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