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880aa09ad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fe515aae447d5"/>
  </p:sldMasterIdLst>
  <p:sldIdLst>
    <p:sldId xmlns:r="http://schemas.openxmlformats.org/officeDocument/2006/relationships" id="256" r:id="Rf84edf9ef8c84362"/>
    <p:sldId xmlns:r="http://schemas.openxmlformats.org/officeDocument/2006/relationships" id="257" r:id="R3128e5f951674925"/>
    <p:sldId xmlns:r="http://schemas.openxmlformats.org/officeDocument/2006/relationships" id="258" r:id="R1ad2f8fc0e1542c2"/>
    <p:sldId xmlns:r="http://schemas.openxmlformats.org/officeDocument/2006/relationships" id="259" r:id="R8c7592f2a92e4612"/>
    <p:sldId xmlns:r="http://schemas.openxmlformats.org/officeDocument/2006/relationships" id="260" r:id="Rdfb5af9a65314b6d"/>
    <p:sldId xmlns:r="http://schemas.openxmlformats.org/officeDocument/2006/relationships" id="261" r:id="R649b988c0aeb4cbf"/>
    <p:sldId xmlns:r="http://schemas.openxmlformats.org/officeDocument/2006/relationships" id="262" r:id="R189796850aa6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fe515aae447d5" /><Relationship Type="http://schemas.openxmlformats.org/officeDocument/2006/relationships/slide" Target="/ppt/slides/slide1.xml" Id="Rf84edf9ef8c84362" /><Relationship Type="http://schemas.openxmlformats.org/officeDocument/2006/relationships/slide" Target="/ppt/slides/slide2.xml" Id="R3128e5f951674925" /><Relationship Type="http://schemas.openxmlformats.org/officeDocument/2006/relationships/slide" Target="/ppt/slides/slide3.xml" Id="R1ad2f8fc0e1542c2" /><Relationship Type="http://schemas.openxmlformats.org/officeDocument/2006/relationships/slide" Target="/ppt/slides/slide4.xml" Id="R8c7592f2a92e4612" /><Relationship Type="http://schemas.openxmlformats.org/officeDocument/2006/relationships/slide" Target="/ppt/slides/slide5.xml" Id="Rdfb5af9a65314b6d" /><Relationship Type="http://schemas.openxmlformats.org/officeDocument/2006/relationships/slide" Target="/ppt/slides/slide6.xml" Id="R649b988c0aeb4cbf" /><Relationship Type="http://schemas.openxmlformats.org/officeDocument/2006/relationships/slide" Target="/ppt/slides/slide7.xml" Id="R189796850aa6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2d8825bef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260f91074508" /><Relationship Type="http://schemas.openxmlformats.org/officeDocument/2006/relationships/theme" Target="/ppt/slideMasters/theme/theme1.xml" Id="Rf53682de73a2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8260f9107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88dab498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9aad9821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6be630ba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05dd4a81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6a51b3c0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5dd7792c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ec300d8a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