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5ca46ae58b48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def3a15026463e"/>
  </p:sldMasterIdLst>
  <p:sldIdLst>
    <p:sldId xmlns:r="http://schemas.openxmlformats.org/officeDocument/2006/relationships" id="256" r:id="Ra47d751efac44716"/>
    <p:sldId xmlns:r="http://schemas.openxmlformats.org/officeDocument/2006/relationships" id="257" r:id="R1bf96aa212d947ba"/>
    <p:sldId xmlns:r="http://schemas.openxmlformats.org/officeDocument/2006/relationships" id="258" r:id="R65d27c5c0dff4a4b"/>
    <p:sldId xmlns:r="http://schemas.openxmlformats.org/officeDocument/2006/relationships" id="259" r:id="R3e8ea31eb3614cb7"/>
    <p:sldId xmlns:r="http://schemas.openxmlformats.org/officeDocument/2006/relationships" id="260" r:id="Rc54955a9a98b4859"/>
    <p:sldId xmlns:r="http://schemas.openxmlformats.org/officeDocument/2006/relationships" id="261" r:id="Rd9ca6a13cd674b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ef3a15026463e" /><Relationship Type="http://schemas.openxmlformats.org/officeDocument/2006/relationships/slide" Target="/ppt/slides/slide1.xml" Id="Ra47d751efac44716" /><Relationship Type="http://schemas.openxmlformats.org/officeDocument/2006/relationships/slide" Target="/ppt/slides/slide2.xml" Id="R1bf96aa212d947ba" /><Relationship Type="http://schemas.openxmlformats.org/officeDocument/2006/relationships/slide" Target="/ppt/slides/slide3.xml" Id="R65d27c5c0dff4a4b" /><Relationship Type="http://schemas.openxmlformats.org/officeDocument/2006/relationships/slide" Target="/ppt/slides/slide4.xml" Id="R3e8ea31eb3614cb7" /><Relationship Type="http://schemas.openxmlformats.org/officeDocument/2006/relationships/slide" Target="/ppt/slides/slide5.xml" Id="Rc54955a9a98b4859" /><Relationship Type="http://schemas.openxmlformats.org/officeDocument/2006/relationships/slide" Target="/ppt/slides/slide6.xml" Id="Rd9ca6a13cd674b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90aab3311644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812d73d5a4715" /><Relationship Type="http://schemas.openxmlformats.org/officeDocument/2006/relationships/theme" Target="/ppt/slideMasters/theme/theme1.xml" Id="R3ab8f9c9554c41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3812d73d5a47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4f23afb1c4c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4e681676546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bbfb1744441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bb6ab73b1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4e3bd81c843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a5f05255848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KRAFTLAG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KRAFTLAG SA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803 787 000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887 503 000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45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firmapost@altakraftlag.no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971 029 390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KRAFTLAG SA</a:t>
            </a:r>
          </a:p>
        </p:txBody>
      </p:sp>
    </p:spTree>
  </p:cSld>
  <p:clrMapOvr>
    <a:masterClrMapping xmlns:a="http://schemas.openxmlformats.org/drawingml/2006/main"/>
  </p:clrMapOvr>
</p:sld>
</file>