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aa09e8fb494d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e3caa234904db5"/>
  </p:sldMasterIdLst>
  <p:sldIdLst>
    <p:sldId xmlns:r="http://schemas.openxmlformats.org/officeDocument/2006/relationships" id="256" r:id="Ra495883abad24082"/>
    <p:sldId xmlns:r="http://schemas.openxmlformats.org/officeDocument/2006/relationships" id="257" r:id="R1f89d500751449ff"/>
    <p:sldId xmlns:r="http://schemas.openxmlformats.org/officeDocument/2006/relationships" id="258" r:id="R44815bbba3f6467f"/>
    <p:sldId xmlns:r="http://schemas.openxmlformats.org/officeDocument/2006/relationships" id="259" r:id="R53ea008bca784a14"/>
    <p:sldId xmlns:r="http://schemas.openxmlformats.org/officeDocument/2006/relationships" id="260" r:id="Rbfb2289419d34107"/>
    <p:sldId xmlns:r="http://schemas.openxmlformats.org/officeDocument/2006/relationships" id="261" r:id="Rfb622356180e4b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3caa234904db5" /><Relationship Type="http://schemas.openxmlformats.org/officeDocument/2006/relationships/slide" Target="/ppt/slides/slide1.xml" Id="Ra495883abad24082" /><Relationship Type="http://schemas.openxmlformats.org/officeDocument/2006/relationships/slide" Target="/ppt/slides/slide2.xml" Id="R1f89d500751449ff" /><Relationship Type="http://schemas.openxmlformats.org/officeDocument/2006/relationships/slide" Target="/ppt/slides/slide3.xml" Id="R44815bbba3f6467f" /><Relationship Type="http://schemas.openxmlformats.org/officeDocument/2006/relationships/slide" Target="/ppt/slides/slide4.xml" Id="R53ea008bca784a14" /><Relationship Type="http://schemas.openxmlformats.org/officeDocument/2006/relationships/slide" Target="/ppt/slides/slide5.xml" Id="Rbfb2289419d34107" /><Relationship Type="http://schemas.openxmlformats.org/officeDocument/2006/relationships/slide" Target="/ppt/slides/slide6.xml" Id="Rfb622356180e4b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fd06fd4de41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3c5d92bdf439d" /><Relationship Type="http://schemas.openxmlformats.org/officeDocument/2006/relationships/theme" Target="/ppt/slideMasters/theme/theme1.xml" Id="Rcbf0e29b3dac4d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d3c5d92bdf43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b69be611b47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61c16cb9147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88bb723cb4f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415c495c54d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e10da34c145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9bd5199414c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TJENESTEMANNSLAG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TJENESTEMANNSLAG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312 648 732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15 635 216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24 548 017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188 400 123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252 625 583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971 043 059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