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adaa55172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c7a3900d74116"/>
  </p:sldMasterIdLst>
  <p:sldIdLst>
    <p:sldId xmlns:r="http://schemas.openxmlformats.org/officeDocument/2006/relationships" id="256" r:id="R5444fbe0e2204c99"/>
    <p:sldId xmlns:r="http://schemas.openxmlformats.org/officeDocument/2006/relationships" id="257" r:id="R6014002105954a74"/>
    <p:sldId xmlns:r="http://schemas.openxmlformats.org/officeDocument/2006/relationships" id="258" r:id="Rdd0ec5e123cb4855"/>
    <p:sldId xmlns:r="http://schemas.openxmlformats.org/officeDocument/2006/relationships" id="259" r:id="R24c02716665b43d3"/>
    <p:sldId xmlns:r="http://schemas.openxmlformats.org/officeDocument/2006/relationships" id="260" r:id="Rac68e023840a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c7a3900d74116" /><Relationship Type="http://schemas.openxmlformats.org/officeDocument/2006/relationships/slide" Target="/ppt/slides/slide1.xml" Id="R5444fbe0e2204c99" /><Relationship Type="http://schemas.openxmlformats.org/officeDocument/2006/relationships/slide" Target="/ppt/slides/slide2.xml" Id="R6014002105954a74" /><Relationship Type="http://schemas.openxmlformats.org/officeDocument/2006/relationships/slide" Target="/ppt/slides/slide3.xml" Id="Rdd0ec5e123cb4855" /><Relationship Type="http://schemas.openxmlformats.org/officeDocument/2006/relationships/slide" Target="/ppt/slides/slide4.xml" Id="R24c02716665b43d3" /><Relationship Type="http://schemas.openxmlformats.org/officeDocument/2006/relationships/slide" Target="/ppt/slides/slide5.xml" Id="Rac68e023840a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ed35df502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8c16809b402d" /><Relationship Type="http://schemas.openxmlformats.org/officeDocument/2006/relationships/theme" Target="/ppt/slideMasters/theme/theme1.xml" Id="R73e4674b606a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28c16809b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08519214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8e36fa9a9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4034d1c96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06b80522f43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aff59f8d4f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