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b4e7975b3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084bed27749ac"/>
  </p:sldMasterIdLst>
  <p:sldIdLst>
    <p:sldId xmlns:r="http://schemas.openxmlformats.org/officeDocument/2006/relationships" id="256" r:id="R2f2a23799f7d49be"/>
    <p:sldId xmlns:r="http://schemas.openxmlformats.org/officeDocument/2006/relationships" id="257" r:id="Rf0ab054f74d24890"/>
    <p:sldId xmlns:r="http://schemas.openxmlformats.org/officeDocument/2006/relationships" id="258" r:id="R328f0b40240a4812"/>
    <p:sldId xmlns:r="http://schemas.openxmlformats.org/officeDocument/2006/relationships" id="259" r:id="Rb36b31752dda4ed3"/>
    <p:sldId xmlns:r="http://schemas.openxmlformats.org/officeDocument/2006/relationships" id="260" r:id="R1fb9deae3fec4ac3"/>
    <p:sldId xmlns:r="http://schemas.openxmlformats.org/officeDocument/2006/relationships" id="261" r:id="Rca197c14c305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084bed27749ac" /><Relationship Type="http://schemas.openxmlformats.org/officeDocument/2006/relationships/slide" Target="/ppt/slides/slide1.xml" Id="R2f2a23799f7d49be" /><Relationship Type="http://schemas.openxmlformats.org/officeDocument/2006/relationships/slide" Target="/ppt/slides/slide2.xml" Id="Rf0ab054f74d24890" /><Relationship Type="http://schemas.openxmlformats.org/officeDocument/2006/relationships/slide" Target="/ppt/slides/slide3.xml" Id="R328f0b40240a4812" /><Relationship Type="http://schemas.openxmlformats.org/officeDocument/2006/relationships/slide" Target="/ppt/slides/slide4.xml" Id="Rb36b31752dda4ed3" /><Relationship Type="http://schemas.openxmlformats.org/officeDocument/2006/relationships/slide" Target="/ppt/slides/slide5.xml" Id="R1fb9deae3fec4ac3" /><Relationship Type="http://schemas.openxmlformats.org/officeDocument/2006/relationships/slide" Target="/ppt/slides/slide6.xml" Id="Rca197c14c305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47b819e8a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5da4d8e14213" /><Relationship Type="http://schemas.openxmlformats.org/officeDocument/2006/relationships/theme" Target="/ppt/slideMasters/theme/theme1.xml" Id="Rd31c197b0814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05da4d8e1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51bf96267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94511fbdd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dffceb03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89e6ed30f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af8fdb09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04cca964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LOKOMOTIVFØRERFORBUND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LOKOMOTIVFØRERFORBUND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18 167 136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36 749 123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21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nlf@lokmann.no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971 056 541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