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d1e545cdba4f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b16626bbf1495d"/>
  </p:sldMasterIdLst>
  <p:sldIdLst>
    <p:sldId xmlns:r="http://schemas.openxmlformats.org/officeDocument/2006/relationships" id="256" r:id="R3ef1a6e437ef4f9b"/>
    <p:sldId xmlns:r="http://schemas.openxmlformats.org/officeDocument/2006/relationships" id="257" r:id="R81f8059f1e81466e"/>
    <p:sldId xmlns:r="http://schemas.openxmlformats.org/officeDocument/2006/relationships" id="258" r:id="R68da183eb47f4852"/>
    <p:sldId xmlns:r="http://schemas.openxmlformats.org/officeDocument/2006/relationships" id="259" r:id="R8525e44bedf24387"/>
    <p:sldId xmlns:r="http://schemas.openxmlformats.org/officeDocument/2006/relationships" id="260" r:id="R070bb039d60b475f"/>
    <p:sldId xmlns:r="http://schemas.openxmlformats.org/officeDocument/2006/relationships" id="261" r:id="R02e71fbd70a242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16626bbf1495d" /><Relationship Type="http://schemas.openxmlformats.org/officeDocument/2006/relationships/slide" Target="/ppt/slides/slide1.xml" Id="R3ef1a6e437ef4f9b" /><Relationship Type="http://schemas.openxmlformats.org/officeDocument/2006/relationships/slide" Target="/ppt/slides/slide2.xml" Id="R81f8059f1e81466e" /><Relationship Type="http://schemas.openxmlformats.org/officeDocument/2006/relationships/slide" Target="/ppt/slides/slide3.xml" Id="R68da183eb47f4852" /><Relationship Type="http://schemas.openxmlformats.org/officeDocument/2006/relationships/slide" Target="/ppt/slides/slide4.xml" Id="R8525e44bedf24387" /><Relationship Type="http://schemas.openxmlformats.org/officeDocument/2006/relationships/slide" Target="/ppt/slides/slide5.xml" Id="R070bb039d60b475f" /><Relationship Type="http://schemas.openxmlformats.org/officeDocument/2006/relationships/slide" Target="/ppt/slides/slide6.xml" Id="R02e71fbd70a242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71cb3e7144b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e075dc4db4792" /><Relationship Type="http://schemas.openxmlformats.org/officeDocument/2006/relationships/theme" Target="/ppt/slideMasters/theme/theme1.xml" Id="R438ab4a0f75546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ee075dc4db47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c7a0e41764f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3b5660a184b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0fcab56c04e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ebb0485e947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c4114026345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22504d1d44e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LANDSORGANISASJONEN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936 838 020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−48 133 887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292 242 072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6 632 951 247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6 867 315 956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