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d6283076b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44b18202441b9"/>
  </p:sldMasterIdLst>
  <p:sldIdLst>
    <p:sldId xmlns:r="http://schemas.openxmlformats.org/officeDocument/2006/relationships" id="256" r:id="R95d05f0be4bb494b"/>
    <p:sldId xmlns:r="http://schemas.openxmlformats.org/officeDocument/2006/relationships" id="257" r:id="R19532248ebd44f47"/>
    <p:sldId xmlns:r="http://schemas.openxmlformats.org/officeDocument/2006/relationships" id="258" r:id="R7c3a4049d9f84a95"/>
    <p:sldId xmlns:r="http://schemas.openxmlformats.org/officeDocument/2006/relationships" id="259" r:id="R894295b7f3bf47f5"/>
    <p:sldId xmlns:r="http://schemas.openxmlformats.org/officeDocument/2006/relationships" id="260" r:id="Rc455f6f921d64349"/>
    <p:sldId xmlns:r="http://schemas.openxmlformats.org/officeDocument/2006/relationships" id="261" r:id="Reecd2c4d4f4d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44b18202441b9" /><Relationship Type="http://schemas.openxmlformats.org/officeDocument/2006/relationships/slide" Target="/ppt/slides/slide1.xml" Id="R95d05f0be4bb494b" /><Relationship Type="http://schemas.openxmlformats.org/officeDocument/2006/relationships/slide" Target="/ppt/slides/slide2.xml" Id="R19532248ebd44f47" /><Relationship Type="http://schemas.openxmlformats.org/officeDocument/2006/relationships/slide" Target="/ppt/slides/slide3.xml" Id="R7c3a4049d9f84a95" /><Relationship Type="http://schemas.openxmlformats.org/officeDocument/2006/relationships/slide" Target="/ppt/slides/slide4.xml" Id="R894295b7f3bf47f5" /><Relationship Type="http://schemas.openxmlformats.org/officeDocument/2006/relationships/slide" Target="/ppt/slides/slide5.xml" Id="Rc455f6f921d64349" /><Relationship Type="http://schemas.openxmlformats.org/officeDocument/2006/relationships/slide" Target="/ppt/slides/slide6.xml" Id="Reecd2c4d4f4d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814efbfb7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c3298502b40b4" /><Relationship Type="http://schemas.openxmlformats.org/officeDocument/2006/relationships/theme" Target="/ppt/slideMasters/theme/theme1.xml" Id="R32c3d53e7d1c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c3298502b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4c343769b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540868f78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9fdc6e9fc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95485398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e5675644b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77371d45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