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cbdd1c8b4244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ded613a29143a1"/>
  </p:sldMasterIdLst>
  <p:sldIdLst>
    <p:sldId xmlns:r="http://schemas.openxmlformats.org/officeDocument/2006/relationships" id="256" r:id="R569c13e4b6084bf3"/>
    <p:sldId xmlns:r="http://schemas.openxmlformats.org/officeDocument/2006/relationships" id="257" r:id="R575008b2e86d4407"/>
    <p:sldId xmlns:r="http://schemas.openxmlformats.org/officeDocument/2006/relationships" id="258" r:id="R153d42ae9ad84194"/>
    <p:sldId xmlns:r="http://schemas.openxmlformats.org/officeDocument/2006/relationships" id="259" r:id="R956a4bfaa6e440ef"/>
    <p:sldId xmlns:r="http://schemas.openxmlformats.org/officeDocument/2006/relationships" id="260" r:id="R8ac8a7944f524607"/>
    <p:sldId xmlns:r="http://schemas.openxmlformats.org/officeDocument/2006/relationships" id="261" r:id="R453612f4e01448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ded613a29143a1" /><Relationship Type="http://schemas.openxmlformats.org/officeDocument/2006/relationships/slide" Target="/ppt/slides/slide1.xml" Id="R569c13e4b6084bf3" /><Relationship Type="http://schemas.openxmlformats.org/officeDocument/2006/relationships/slide" Target="/ppt/slides/slide2.xml" Id="R575008b2e86d4407" /><Relationship Type="http://schemas.openxmlformats.org/officeDocument/2006/relationships/slide" Target="/ppt/slides/slide3.xml" Id="R153d42ae9ad84194" /><Relationship Type="http://schemas.openxmlformats.org/officeDocument/2006/relationships/slide" Target="/ppt/slides/slide4.xml" Id="R956a4bfaa6e440ef" /><Relationship Type="http://schemas.openxmlformats.org/officeDocument/2006/relationships/slide" Target="/ppt/slides/slide5.xml" Id="R8ac8a7944f524607" /><Relationship Type="http://schemas.openxmlformats.org/officeDocument/2006/relationships/slide" Target="/ppt/slides/slide6.xml" Id="R453612f4e01448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a9b749428243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13d31e6784c53" /><Relationship Type="http://schemas.openxmlformats.org/officeDocument/2006/relationships/theme" Target="/ppt/slideMasters/theme/theme1.xml" Id="R839a3467a3854c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613d31e6784c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23aed3a5646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a203a16eb4c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aff4cba3e4d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bbe606abe49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c153dd8a049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ce8fc748d42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1 927 535 000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62 845 000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2 228 334 000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Keysers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post@fagforbundet.no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www.fagforbundet.no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971 075 252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