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424ce55ae674f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3073f7666944ff4"/>
  </p:sldMasterIdLst>
  <p:sldIdLst>
    <p:sldId xmlns:r="http://schemas.openxmlformats.org/officeDocument/2006/relationships" id="256" r:id="Ra3a9dec8a5c446af"/>
    <p:sldId xmlns:r="http://schemas.openxmlformats.org/officeDocument/2006/relationships" id="257" r:id="R661cf8f7e023439a"/>
    <p:sldId xmlns:r="http://schemas.openxmlformats.org/officeDocument/2006/relationships" id="258" r:id="R41b09ad57f6d4f7a"/>
    <p:sldId xmlns:r="http://schemas.openxmlformats.org/officeDocument/2006/relationships" id="259" r:id="R7a291cca2bed4c1a"/>
    <p:sldId xmlns:r="http://schemas.openxmlformats.org/officeDocument/2006/relationships" id="260" r:id="R8c5917ec926e492e"/>
    <p:sldId xmlns:r="http://schemas.openxmlformats.org/officeDocument/2006/relationships" id="261" r:id="Rcfff3c96505941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3073f7666944ff4" /><Relationship Type="http://schemas.openxmlformats.org/officeDocument/2006/relationships/slide" Target="/ppt/slides/slide1.xml" Id="Ra3a9dec8a5c446af" /><Relationship Type="http://schemas.openxmlformats.org/officeDocument/2006/relationships/slide" Target="/ppt/slides/slide2.xml" Id="R661cf8f7e023439a" /><Relationship Type="http://schemas.openxmlformats.org/officeDocument/2006/relationships/slide" Target="/ppt/slides/slide3.xml" Id="R41b09ad57f6d4f7a" /><Relationship Type="http://schemas.openxmlformats.org/officeDocument/2006/relationships/slide" Target="/ppt/slides/slide4.xml" Id="R7a291cca2bed4c1a" /><Relationship Type="http://schemas.openxmlformats.org/officeDocument/2006/relationships/slide" Target="/ppt/slides/slide5.xml" Id="R8c5917ec926e492e" /><Relationship Type="http://schemas.openxmlformats.org/officeDocument/2006/relationships/slide" Target="/ppt/slides/slide6.xml" Id="Rcfff3c96505941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13bf290c1244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f17a770c1a49f0" /><Relationship Type="http://schemas.openxmlformats.org/officeDocument/2006/relationships/theme" Target="/ppt/slideMasters/theme/theme1.xml" Id="R89b7595963fe4fd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56f17a770c1a49f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56bba3770401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76da054a78d49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78a0fa04ad441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7fae509008497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3b1e87ec5043f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4a9aeb80534a4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IMI-KIRKEN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IMI-KIRKEN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IMI-KIRKEN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IMI-KIRKEN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IMI-KIRKEN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IMI-KIRKEN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33 398 904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−3 273 956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409 342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6 056 434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52 836 291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IMI-KIRKEN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Gunnar Warebergs gate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4021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51 84 21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post@imikirken.no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971 078 855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IMI-KIRKEN</a:t>
            </a:r>
          </a:p>
        </p:txBody>
      </p:sp>
    </p:spTree>
  </p:cSld>
  <p:clrMapOvr>
    <a:masterClrMapping xmlns:a="http://schemas.openxmlformats.org/drawingml/2006/main"/>
  </p:clrMapOvr>
</p:sld>
</file>