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e41d3eede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ecb4e688541f2"/>
  </p:sldMasterIdLst>
  <p:sldIdLst>
    <p:sldId xmlns:r="http://schemas.openxmlformats.org/officeDocument/2006/relationships" id="256" r:id="R00781ff86e8c4811"/>
    <p:sldId xmlns:r="http://schemas.openxmlformats.org/officeDocument/2006/relationships" id="257" r:id="R9674f861c7a9490d"/>
    <p:sldId xmlns:r="http://schemas.openxmlformats.org/officeDocument/2006/relationships" id="258" r:id="R7e20ec4f44864400"/>
    <p:sldId xmlns:r="http://schemas.openxmlformats.org/officeDocument/2006/relationships" id="259" r:id="R9f7bdf55a7274a61"/>
    <p:sldId xmlns:r="http://schemas.openxmlformats.org/officeDocument/2006/relationships" id="260" r:id="Rc89f16f1813746b2"/>
    <p:sldId xmlns:r="http://schemas.openxmlformats.org/officeDocument/2006/relationships" id="261" r:id="R4c3a29d6755b4228"/>
    <p:sldId xmlns:r="http://schemas.openxmlformats.org/officeDocument/2006/relationships" id="262" r:id="R9374b0e5fe5c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ecb4e688541f2" /><Relationship Type="http://schemas.openxmlformats.org/officeDocument/2006/relationships/slide" Target="/ppt/slides/slide1.xml" Id="R00781ff86e8c4811" /><Relationship Type="http://schemas.openxmlformats.org/officeDocument/2006/relationships/slide" Target="/ppt/slides/slide2.xml" Id="R9674f861c7a9490d" /><Relationship Type="http://schemas.openxmlformats.org/officeDocument/2006/relationships/slide" Target="/ppt/slides/slide3.xml" Id="R7e20ec4f44864400" /><Relationship Type="http://schemas.openxmlformats.org/officeDocument/2006/relationships/slide" Target="/ppt/slides/slide4.xml" Id="R9f7bdf55a7274a61" /><Relationship Type="http://schemas.openxmlformats.org/officeDocument/2006/relationships/slide" Target="/ppt/slides/slide5.xml" Id="Rc89f16f1813746b2" /><Relationship Type="http://schemas.openxmlformats.org/officeDocument/2006/relationships/slide" Target="/ppt/slides/slide6.xml" Id="R4c3a29d6755b4228" /><Relationship Type="http://schemas.openxmlformats.org/officeDocument/2006/relationships/slide" Target="/ppt/slides/slide7.xml" Id="R9374b0e5fe5c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607d285ce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f66ffef014017" /><Relationship Type="http://schemas.openxmlformats.org/officeDocument/2006/relationships/theme" Target="/ppt/slideMasters/theme/theme1.xml" Id="Rd4b9a24b7c2e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f66ffef01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b8721f41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35e28761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eafa6505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783f16ee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eafa97fa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52192a66a45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4e647ea0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