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42170e9cac4f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dc01b3732a4f44"/>
  </p:sldMasterIdLst>
  <p:sldIdLst>
    <p:sldId xmlns:r="http://schemas.openxmlformats.org/officeDocument/2006/relationships" id="256" r:id="R7b441a0d1b674d67"/>
    <p:sldId xmlns:r="http://schemas.openxmlformats.org/officeDocument/2006/relationships" id="257" r:id="Rbc7d2117a2ef4864"/>
    <p:sldId xmlns:r="http://schemas.openxmlformats.org/officeDocument/2006/relationships" id="258" r:id="Rc17ac4cb1f3c4c20"/>
    <p:sldId xmlns:r="http://schemas.openxmlformats.org/officeDocument/2006/relationships" id="259" r:id="R7729f1335d1f4f39"/>
    <p:sldId xmlns:r="http://schemas.openxmlformats.org/officeDocument/2006/relationships" id="260" r:id="R03a39815ec23481f"/>
    <p:sldId xmlns:r="http://schemas.openxmlformats.org/officeDocument/2006/relationships" id="261" r:id="R943e20a785c9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c01b3732a4f44" /><Relationship Type="http://schemas.openxmlformats.org/officeDocument/2006/relationships/slide" Target="/ppt/slides/slide1.xml" Id="R7b441a0d1b674d67" /><Relationship Type="http://schemas.openxmlformats.org/officeDocument/2006/relationships/slide" Target="/ppt/slides/slide2.xml" Id="Rbc7d2117a2ef4864" /><Relationship Type="http://schemas.openxmlformats.org/officeDocument/2006/relationships/slide" Target="/ppt/slides/slide3.xml" Id="Rc17ac4cb1f3c4c20" /><Relationship Type="http://schemas.openxmlformats.org/officeDocument/2006/relationships/slide" Target="/ppt/slides/slide4.xml" Id="R7729f1335d1f4f39" /><Relationship Type="http://schemas.openxmlformats.org/officeDocument/2006/relationships/slide" Target="/ppt/slides/slide5.xml" Id="R03a39815ec23481f" /><Relationship Type="http://schemas.openxmlformats.org/officeDocument/2006/relationships/slide" Target="/ppt/slides/slide6.xml" Id="R943e20a785c9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23f73855740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6d34c8df44a23" /><Relationship Type="http://schemas.openxmlformats.org/officeDocument/2006/relationships/theme" Target="/ppt/slideMasters/theme/theme1.xml" Id="R25e34820d8b145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86d34c8df44a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b5bc3456e43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8e76bd5bf41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94947680a47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1fda629754d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61d03dd0944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7b8895b8842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NÆRINGS- OG NYTELSESMIDDELARBEIDERFORBUND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NÆRINGS- OG NYTELSESMIDDELARBEIDERFORBUND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146 013 000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996 478 000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1 032 354 000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971 103 647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