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76daff7bcd40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3a718cfb0640e0"/>
  </p:sldMasterIdLst>
  <p:sldIdLst>
    <p:sldId xmlns:r="http://schemas.openxmlformats.org/officeDocument/2006/relationships" id="256" r:id="Rb5976e968b0f4e53"/>
    <p:sldId xmlns:r="http://schemas.openxmlformats.org/officeDocument/2006/relationships" id="257" r:id="R0b41f10c58a54a8b"/>
    <p:sldId xmlns:r="http://schemas.openxmlformats.org/officeDocument/2006/relationships" id="258" r:id="Rd30f22517944429c"/>
    <p:sldId xmlns:r="http://schemas.openxmlformats.org/officeDocument/2006/relationships" id="259" r:id="Ra12bba00bcb14e65"/>
    <p:sldId xmlns:r="http://schemas.openxmlformats.org/officeDocument/2006/relationships" id="260" r:id="Rf5902e42a0bc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3a718cfb0640e0" /><Relationship Type="http://schemas.openxmlformats.org/officeDocument/2006/relationships/slide" Target="/ppt/slides/slide1.xml" Id="Rb5976e968b0f4e53" /><Relationship Type="http://schemas.openxmlformats.org/officeDocument/2006/relationships/slide" Target="/ppt/slides/slide2.xml" Id="R0b41f10c58a54a8b" /><Relationship Type="http://schemas.openxmlformats.org/officeDocument/2006/relationships/slide" Target="/ppt/slides/slide3.xml" Id="Rd30f22517944429c" /><Relationship Type="http://schemas.openxmlformats.org/officeDocument/2006/relationships/slide" Target="/ppt/slides/slide4.xml" Id="Ra12bba00bcb14e65" /><Relationship Type="http://schemas.openxmlformats.org/officeDocument/2006/relationships/slide" Target="/ppt/slides/slide5.xml" Id="Rf5902e42a0bc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25a50eb25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ba5f0040436a" /><Relationship Type="http://schemas.openxmlformats.org/officeDocument/2006/relationships/theme" Target="/ppt/slideMasters/theme/theme1.xml" Id="R102bbc2949dd43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ffba5f004043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360e00bfc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bb0433205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984de9c243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82b941470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50b69e7342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