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fd83ba229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49618c25041e6"/>
  </p:sldMasterIdLst>
  <p:sldIdLst>
    <p:sldId xmlns:r="http://schemas.openxmlformats.org/officeDocument/2006/relationships" id="256" r:id="R92214b7fd28a4ab6"/>
    <p:sldId xmlns:r="http://schemas.openxmlformats.org/officeDocument/2006/relationships" id="257" r:id="Ra59f6a0bbd1142f4"/>
    <p:sldId xmlns:r="http://schemas.openxmlformats.org/officeDocument/2006/relationships" id="258" r:id="R5a7f47b2668b4492"/>
    <p:sldId xmlns:r="http://schemas.openxmlformats.org/officeDocument/2006/relationships" id="259" r:id="Raf90dc8681e3419a"/>
    <p:sldId xmlns:r="http://schemas.openxmlformats.org/officeDocument/2006/relationships" id="260" r:id="R9e51fcde37c340a6"/>
    <p:sldId xmlns:r="http://schemas.openxmlformats.org/officeDocument/2006/relationships" id="261" r:id="R85fd75e88282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49618c25041e6" /><Relationship Type="http://schemas.openxmlformats.org/officeDocument/2006/relationships/slide" Target="/ppt/slides/slide1.xml" Id="R92214b7fd28a4ab6" /><Relationship Type="http://schemas.openxmlformats.org/officeDocument/2006/relationships/slide" Target="/ppt/slides/slide2.xml" Id="Ra59f6a0bbd1142f4" /><Relationship Type="http://schemas.openxmlformats.org/officeDocument/2006/relationships/slide" Target="/ppt/slides/slide3.xml" Id="R5a7f47b2668b4492" /><Relationship Type="http://schemas.openxmlformats.org/officeDocument/2006/relationships/slide" Target="/ppt/slides/slide4.xml" Id="Raf90dc8681e3419a" /><Relationship Type="http://schemas.openxmlformats.org/officeDocument/2006/relationships/slide" Target="/ppt/slides/slide5.xml" Id="R9e51fcde37c340a6" /><Relationship Type="http://schemas.openxmlformats.org/officeDocument/2006/relationships/slide" Target="/ppt/slides/slide6.xml" Id="R85fd75e88282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ce44bd6d1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08ae4200c49fc" /><Relationship Type="http://schemas.openxmlformats.org/officeDocument/2006/relationships/theme" Target="/ppt/slideMasters/theme/theme1.xml" Id="R1592fea9617246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08ae4200c49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74da08274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a7b8d633d41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ae6835077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1be69d4be47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32a590f6d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1615981fc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 OG GJERTRUD DIGERNÆS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OG GJERTRUD DIGERNÆS LEGAT STI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−6 244 150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−196 156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Kristoffersen, Eidesmoen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64 81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finn.kristoffersen@online.no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971 123 036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