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687b3beab748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aff3a04a9c4370"/>
  </p:sldMasterIdLst>
  <p:sldIdLst>
    <p:sldId xmlns:r="http://schemas.openxmlformats.org/officeDocument/2006/relationships" id="256" r:id="R7ae44f0598ff424b"/>
    <p:sldId xmlns:r="http://schemas.openxmlformats.org/officeDocument/2006/relationships" id="257" r:id="R8559080418054fdd"/>
    <p:sldId xmlns:r="http://schemas.openxmlformats.org/officeDocument/2006/relationships" id="258" r:id="R92350362ab0141c9"/>
    <p:sldId xmlns:r="http://schemas.openxmlformats.org/officeDocument/2006/relationships" id="259" r:id="R6e9049951c02427a"/>
    <p:sldId xmlns:r="http://schemas.openxmlformats.org/officeDocument/2006/relationships" id="260" r:id="R2b7aee1a98c24267"/>
    <p:sldId xmlns:r="http://schemas.openxmlformats.org/officeDocument/2006/relationships" id="261" r:id="R08ea7b9b3bf54d75"/>
    <p:sldId xmlns:r="http://schemas.openxmlformats.org/officeDocument/2006/relationships" id="262" r:id="R48c3a7ed8d4d43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aff3a04a9c4370" /><Relationship Type="http://schemas.openxmlformats.org/officeDocument/2006/relationships/slide" Target="/ppt/slides/slide1.xml" Id="R7ae44f0598ff424b" /><Relationship Type="http://schemas.openxmlformats.org/officeDocument/2006/relationships/slide" Target="/ppt/slides/slide2.xml" Id="R8559080418054fdd" /><Relationship Type="http://schemas.openxmlformats.org/officeDocument/2006/relationships/slide" Target="/ppt/slides/slide3.xml" Id="R92350362ab0141c9" /><Relationship Type="http://schemas.openxmlformats.org/officeDocument/2006/relationships/slide" Target="/ppt/slides/slide4.xml" Id="R6e9049951c02427a" /><Relationship Type="http://schemas.openxmlformats.org/officeDocument/2006/relationships/slide" Target="/ppt/slides/slide5.xml" Id="R2b7aee1a98c24267" /><Relationship Type="http://schemas.openxmlformats.org/officeDocument/2006/relationships/slide" Target="/ppt/slides/slide6.xml" Id="R08ea7b9b3bf54d75" /><Relationship Type="http://schemas.openxmlformats.org/officeDocument/2006/relationships/slide" Target="/ppt/slides/slide7.xml" Id="R48c3a7ed8d4d43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81761a505748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f7407db6d413f" /><Relationship Type="http://schemas.openxmlformats.org/officeDocument/2006/relationships/theme" Target="/ppt/slideMasters/theme/theme1.xml" Id="R266bfb3972bf48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df7407db6d41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a1aff230b4a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5ecd61b734a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86d1d845847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81dd3d96d4b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1f47862db45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c2c36263241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4caa68dcd4f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SAGFJORD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−276 755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9 925 915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90 833 235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98 451 664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 SCHØNING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LENA SCHØNING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NORSKY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SCHØNING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Workinntoppen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971 125 659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SAGFJORD AS</a:t>
            </a:r>
          </a:p>
        </p:txBody>
      </p:sp>
    </p:spTree>
  </p:cSld>
  <p:clrMapOvr>
    <a:masterClrMapping xmlns:a="http://schemas.openxmlformats.org/drawingml/2006/main"/>
  </p:clrMapOvr>
</p:sld>
</file>