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ca5ed58a2845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3c6091be154f2a"/>
  </p:sldMasterIdLst>
  <p:sldIdLst>
    <p:sldId xmlns:r="http://schemas.openxmlformats.org/officeDocument/2006/relationships" id="256" r:id="Rcd1e00c8410e4f89"/>
    <p:sldId xmlns:r="http://schemas.openxmlformats.org/officeDocument/2006/relationships" id="257" r:id="R603b2db4a5e44a26"/>
    <p:sldId xmlns:r="http://schemas.openxmlformats.org/officeDocument/2006/relationships" id="258" r:id="R44061eac4d774c3f"/>
    <p:sldId xmlns:r="http://schemas.openxmlformats.org/officeDocument/2006/relationships" id="259" r:id="Rc0eb89e95dc14384"/>
    <p:sldId xmlns:r="http://schemas.openxmlformats.org/officeDocument/2006/relationships" id="260" r:id="Ra433b40e5d2a4306"/>
    <p:sldId xmlns:r="http://schemas.openxmlformats.org/officeDocument/2006/relationships" id="261" r:id="R41f8edee748c4cd9"/>
    <p:sldId xmlns:r="http://schemas.openxmlformats.org/officeDocument/2006/relationships" id="262" r:id="R31700ba024d343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c6091be154f2a" /><Relationship Type="http://schemas.openxmlformats.org/officeDocument/2006/relationships/slide" Target="/ppt/slides/slide1.xml" Id="Rcd1e00c8410e4f89" /><Relationship Type="http://schemas.openxmlformats.org/officeDocument/2006/relationships/slide" Target="/ppt/slides/slide2.xml" Id="R603b2db4a5e44a26" /><Relationship Type="http://schemas.openxmlformats.org/officeDocument/2006/relationships/slide" Target="/ppt/slides/slide3.xml" Id="R44061eac4d774c3f" /><Relationship Type="http://schemas.openxmlformats.org/officeDocument/2006/relationships/slide" Target="/ppt/slides/slide4.xml" Id="Rc0eb89e95dc14384" /><Relationship Type="http://schemas.openxmlformats.org/officeDocument/2006/relationships/slide" Target="/ppt/slides/slide5.xml" Id="Ra433b40e5d2a4306" /><Relationship Type="http://schemas.openxmlformats.org/officeDocument/2006/relationships/slide" Target="/ppt/slides/slide6.xml" Id="R41f8edee748c4cd9" /><Relationship Type="http://schemas.openxmlformats.org/officeDocument/2006/relationships/slide" Target="/ppt/slides/slide7.xml" Id="R31700ba024d343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42d662865841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19c8d1a554d58" /><Relationship Type="http://schemas.openxmlformats.org/officeDocument/2006/relationships/theme" Target="/ppt/slideMasters/theme/theme1.xml" Id="R9730af2aff5247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919c8d1a554d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82b196bb747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1dc50dfc648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2f543d220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cb5291b9546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60e695e054f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5cc0f02034d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bd048ccd441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GRIMSØEN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GRIMSØEN AS ble etablert [år] og holder til i Skjeberg.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9 045 558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1 006 870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−727 932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22 519 869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38 735 897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GRIMSØEN LORENTZ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Dusaveien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1747 Skjeberg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971 133 287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