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b75fd12f349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860c16a324a0e"/>
  </p:sldMasterIdLst>
  <p:sldIdLst>
    <p:sldId xmlns:r="http://schemas.openxmlformats.org/officeDocument/2006/relationships" id="256" r:id="R47d276e1f0d34794"/>
    <p:sldId xmlns:r="http://schemas.openxmlformats.org/officeDocument/2006/relationships" id="257" r:id="R10ef678f256546a5"/>
    <p:sldId xmlns:r="http://schemas.openxmlformats.org/officeDocument/2006/relationships" id="258" r:id="R5b830649ea6a41d3"/>
    <p:sldId xmlns:r="http://schemas.openxmlformats.org/officeDocument/2006/relationships" id="259" r:id="R641045de23a54c59"/>
    <p:sldId xmlns:r="http://schemas.openxmlformats.org/officeDocument/2006/relationships" id="260" r:id="R2e8db84b55ef4e8a"/>
    <p:sldId xmlns:r="http://schemas.openxmlformats.org/officeDocument/2006/relationships" id="261" r:id="R4d9d2e29130249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60c16a324a0e" /><Relationship Type="http://schemas.openxmlformats.org/officeDocument/2006/relationships/slide" Target="/ppt/slides/slide1.xml" Id="R47d276e1f0d34794" /><Relationship Type="http://schemas.openxmlformats.org/officeDocument/2006/relationships/slide" Target="/ppt/slides/slide2.xml" Id="R10ef678f256546a5" /><Relationship Type="http://schemas.openxmlformats.org/officeDocument/2006/relationships/slide" Target="/ppt/slides/slide3.xml" Id="R5b830649ea6a41d3" /><Relationship Type="http://schemas.openxmlformats.org/officeDocument/2006/relationships/slide" Target="/ppt/slides/slide4.xml" Id="R641045de23a54c59" /><Relationship Type="http://schemas.openxmlformats.org/officeDocument/2006/relationships/slide" Target="/ppt/slides/slide5.xml" Id="R2e8db84b55ef4e8a" /><Relationship Type="http://schemas.openxmlformats.org/officeDocument/2006/relationships/slide" Target="/ppt/slides/slide6.xml" Id="R4d9d2e29130249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26ef84cd4b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4a9294e5c4be1" /><Relationship Type="http://schemas.openxmlformats.org/officeDocument/2006/relationships/theme" Target="/ppt/slideMasters/theme/theme1.xml" Id="R670278e29ea5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4a9294e5c4b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42d3e239440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54fbd5d1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ca8fc9703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b8758daf5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0a9185aac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6ea8d140943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H Bjørnstad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H Bjørnstad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7 129 972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43 605 450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45 222 920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Teigenveien 11B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e-farger@online.no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971 157 712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H Bjørnstad AS</a:t>
            </a:r>
          </a:p>
        </p:txBody>
      </p:sp>
    </p:spTree>
  </p:cSld>
  <p:clrMapOvr>
    <a:masterClrMapping xmlns:a="http://schemas.openxmlformats.org/drawingml/2006/main"/>
  </p:clrMapOvr>
</p:sld>
</file>