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3d747d991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be4e7e9a2c4761"/>
  </p:sldMasterIdLst>
  <p:sldIdLst>
    <p:sldId xmlns:r="http://schemas.openxmlformats.org/officeDocument/2006/relationships" id="256" r:id="R0e9e7ce30cb945fa"/>
    <p:sldId xmlns:r="http://schemas.openxmlformats.org/officeDocument/2006/relationships" id="257" r:id="Rc05eaf8fc92346b8"/>
    <p:sldId xmlns:r="http://schemas.openxmlformats.org/officeDocument/2006/relationships" id="258" r:id="R147347688a244494"/>
    <p:sldId xmlns:r="http://schemas.openxmlformats.org/officeDocument/2006/relationships" id="259" r:id="R46ba8faed5ec4046"/>
    <p:sldId xmlns:r="http://schemas.openxmlformats.org/officeDocument/2006/relationships" id="260" r:id="R7207e223890f44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e4e7e9a2c4761" /><Relationship Type="http://schemas.openxmlformats.org/officeDocument/2006/relationships/slide" Target="/ppt/slides/slide1.xml" Id="R0e9e7ce30cb945fa" /><Relationship Type="http://schemas.openxmlformats.org/officeDocument/2006/relationships/slide" Target="/ppt/slides/slide2.xml" Id="Rc05eaf8fc92346b8" /><Relationship Type="http://schemas.openxmlformats.org/officeDocument/2006/relationships/slide" Target="/ppt/slides/slide3.xml" Id="R147347688a244494" /><Relationship Type="http://schemas.openxmlformats.org/officeDocument/2006/relationships/slide" Target="/ppt/slides/slide4.xml" Id="R46ba8faed5ec4046" /><Relationship Type="http://schemas.openxmlformats.org/officeDocument/2006/relationships/slide" Target="/ppt/slides/slide5.xml" Id="R7207e223890f44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9f8bfdc30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f592882e9455d" /><Relationship Type="http://schemas.openxmlformats.org/officeDocument/2006/relationships/theme" Target="/ppt/slideMasters/theme/theme1.xml" Id="Rb2c85f5de21c43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6f592882e9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669dce92144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fe5d18ab94e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f7bf1325d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4ee9be875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dac24973d47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HERAD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52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