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ebdf3245e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d4f4f293744c7"/>
  </p:sldMasterIdLst>
  <p:sldIdLst>
    <p:sldId xmlns:r="http://schemas.openxmlformats.org/officeDocument/2006/relationships" id="256" r:id="R1004c77897bc4247"/>
    <p:sldId xmlns:r="http://schemas.openxmlformats.org/officeDocument/2006/relationships" id="257" r:id="R3ec6e2ad46d449d7"/>
    <p:sldId xmlns:r="http://schemas.openxmlformats.org/officeDocument/2006/relationships" id="258" r:id="Ra24cb051e55a41e1"/>
    <p:sldId xmlns:r="http://schemas.openxmlformats.org/officeDocument/2006/relationships" id="259" r:id="R7b114cf5da194c07"/>
    <p:sldId xmlns:r="http://schemas.openxmlformats.org/officeDocument/2006/relationships" id="260" r:id="Rae87b967deba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d4f4f293744c7" /><Relationship Type="http://schemas.openxmlformats.org/officeDocument/2006/relationships/slide" Target="/ppt/slides/slide1.xml" Id="R1004c77897bc4247" /><Relationship Type="http://schemas.openxmlformats.org/officeDocument/2006/relationships/slide" Target="/ppt/slides/slide2.xml" Id="R3ec6e2ad46d449d7" /><Relationship Type="http://schemas.openxmlformats.org/officeDocument/2006/relationships/slide" Target="/ppt/slides/slide3.xml" Id="Ra24cb051e55a41e1" /><Relationship Type="http://schemas.openxmlformats.org/officeDocument/2006/relationships/slide" Target="/ppt/slides/slide4.xml" Id="R7b114cf5da194c07" /><Relationship Type="http://schemas.openxmlformats.org/officeDocument/2006/relationships/slide" Target="/ppt/slides/slide5.xml" Id="Rae87b967deba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179a67f38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f84e0519c4d73" /><Relationship Type="http://schemas.openxmlformats.org/officeDocument/2006/relationships/theme" Target="/ppt/slideMasters/theme/theme1.xml" Id="R03b315042d67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f84e0519c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abc706d46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a85616c8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2eb1756d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2ed76036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ec2dce8b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