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9a34108209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7c1184e84347a3"/>
  </p:sldMasterIdLst>
  <p:sldIdLst>
    <p:sldId xmlns:r="http://schemas.openxmlformats.org/officeDocument/2006/relationships" id="256" r:id="Rdd36762da7744610"/>
    <p:sldId xmlns:r="http://schemas.openxmlformats.org/officeDocument/2006/relationships" id="257" r:id="R64ea91da210140c6"/>
    <p:sldId xmlns:r="http://schemas.openxmlformats.org/officeDocument/2006/relationships" id="258" r:id="Rcedf1c2994a543fa"/>
    <p:sldId xmlns:r="http://schemas.openxmlformats.org/officeDocument/2006/relationships" id="259" r:id="R106931f0aeee4c05"/>
    <p:sldId xmlns:r="http://schemas.openxmlformats.org/officeDocument/2006/relationships" id="260" r:id="Rde4736f3f8d14c76"/>
    <p:sldId xmlns:r="http://schemas.openxmlformats.org/officeDocument/2006/relationships" id="261" r:id="R899cdcff0819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c1184e84347a3" /><Relationship Type="http://schemas.openxmlformats.org/officeDocument/2006/relationships/slide" Target="/ppt/slides/slide1.xml" Id="Rdd36762da7744610" /><Relationship Type="http://schemas.openxmlformats.org/officeDocument/2006/relationships/slide" Target="/ppt/slides/slide2.xml" Id="R64ea91da210140c6" /><Relationship Type="http://schemas.openxmlformats.org/officeDocument/2006/relationships/slide" Target="/ppt/slides/slide3.xml" Id="Rcedf1c2994a543fa" /><Relationship Type="http://schemas.openxmlformats.org/officeDocument/2006/relationships/slide" Target="/ppt/slides/slide4.xml" Id="R106931f0aeee4c05" /><Relationship Type="http://schemas.openxmlformats.org/officeDocument/2006/relationships/slide" Target="/ppt/slides/slide5.xml" Id="Rde4736f3f8d14c76" /><Relationship Type="http://schemas.openxmlformats.org/officeDocument/2006/relationships/slide" Target="/ppt/slides/slide6.xml" Id="R899cdcff0819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8391c43b541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eb76b163c400a" /><Relationship Type="http://schemas.openxmlformats.org/officeDocument/2006/relationships/theme" Target="/ppt/slideMasters/theme/theme1.xml" Id="R23c76b969baf4f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4eb76b163c40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ebbbb584a42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9e9bb214c4d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d33f1633c47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579f6e17b46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beb0844c94a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8e76524c946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KYSTMILJØ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KYSTMILJØ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103 075 848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25 761 380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20 559 108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15 325 181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50 348 759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Stormyrvegen 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23 52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971 220 074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KYSTMILJØ AS</a:t>
            </a:r>
          </a:p>
        </p:txBody>
      </p:sp>
    </p:spTree>
  </p:cSld>
  <p:clrMapOvr>
    <a:masterClrMapping xmlns:a="http://schemas.openxmlformats.org/drawingml/2006/main"/>
  </p:clrMapOvr>
</p:sld>
</file>