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deef36e4d6e432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cb53529d11c41de"/>
  </p:sldMasterIdLst>
  <p:sldIdLst>
    <p:sldId xmlns:r="http://schemas.openxmlformats.org/officeDocument/2006/relationships" id="256" r:id="R5d8a0414e4b84d53"/>
    <p:sldId xmlns:r="http://schemas.openxmlformats.org/officeDocument/2006/relationships" id="257" r:id="R0df5e2416b674012"/>
    <p:sldId xmlns:r="http://schemas.openxmlformats.org/officeDocument/2006/relationships" id="258" r:id="R1fbbca3fd7c64430"/>
    <p:sldId xmlns:r="http://schemas.openxmlformats.org/officeDocument/2006/relationships" id="259" r:id="Rd8cf23ec616244c1"/>
    <p:sldId xmlns:r="http://schemas.openxmlformats.org/officeDocument/2006/relationships" id="260" r:id="R13ad566e36174519"/>
    <p:sldId xmlns:r="http://schemas.openxmlformats.org/officeDocument/2006/relationships" id="261" r:id="R1c71855e522e468a"/>
    <p:sldId xmlns:r="http://schemas.openxmlformats.org/officeDocument/2006/relationships" id="262" r:id="Rd171eaab4cb1449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cb53529d11c41de" /><Relationship Type="http://schemas.openxmlformats.org/officeDocument/2006/relationships/slide" Target="/ppt/slides/slide1.xml" Id="R5d8a0414e4b84d53" /><Relationship Type="http://schemas.openxmlformats.org/officeDocument/2006/relationships/slide" Target="/ppt/slides/slide2.xml" Id="R0df5e2416b674012" /><Relationship Type="http://schemas.openxmlformats.org/officeDocument/2006/relationships/slide" Target="/ppt/slides/slide3.xml" Id="R1fbbca3fd7c64430" /><Relationship Type="http://schemas.openxmlformats.org/officeDocument/2006/relationships/slide" Target="/ppt/slides/slide4.xml" Id="Rd8cf23ec616244c1" /><Relationship Type="http://schemas.openxmlformats.org/officeDocument/2006/relationships/slide" Target="/ppt/slides/slide5.xml" Id="R13ad566e36174519" /><Relationship Type="http://schemas.openxmlformats.org/officeDocument/2006/relationships/slide" Target="/ppt/slides/slide6.xml" Id="R1c71855e522e468a" /><Relationship Type="http://schemas.openxmlformats.org/officeDocument/2006/relationships/slide" Target="/ppt/slides/slide7.xml" Id="Rd171eaab4cb1449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cc62cee1355455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6ac6882fba4c0a" /><Relationship Type="http://schemas.openxmlformats.org/officeDocument/2006/relationships/theme" Target="/ppt/slideMasters/theme/theme1.xml" Id="R2bcc94629cb7428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26ac6882fba4c0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fe4401daf7499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f0ab6405f44ec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25b287603040d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a1e5622e3f4e6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eb8970679247d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e043736a4745a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fbc29c3e55499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HJARTDAL OG GRANSHERAD REKNESKAPSKONTOR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HJARTDAL OG GRANSHERAD REKNESKAPSKONTOR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HJARTDAL OG GRANSHERAD REKNESKAPSKONTOR AS ble etablert [år] og holder til i Sauland.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HJARTDAL OG GRANSHERAD REKNESKAPSKONTOR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HJARTDAL OG GRANSHERAD REKNESKAPSKONTOR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HJARTDAL OG GRANSHERAD REKNESKAPSKONTOR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8 195 494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316 586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318 752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745 360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1 769 948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HJARTDAL OG GRANSHERAD REKNESKAPSKONTOR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BAMLE HELGE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KJEVE BENT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PEDERSEN MAILEN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VÅLE OLAV  –  25,0 %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HJARTDAL OG GRANSHERAD REKNESKAPSKONTOR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Saulandsvegen 416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3692 Sauland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35 02 81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helge@hgr.no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971 220 988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HJARTDAL OG GRANSHERAD REKNESKAPSKONTOR AS</a:t>
            </a:r>
          </a:p>
        </p:txBody>
      </p:sp>
    </p:spTree>
  </p:cSld>
  <p:clrMapOvr>
    <a:masterClrMapping xmlns:a="http://schemas.openxmlformats.org/drawingml/2006/main"/>
  </p:clrMapOvr>
</p:sld>
</file>