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2b42dfeffe4c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e5804b0cb6404a"/>
  </p:sldMasterIdLst>
  <p:sldIdLst>
    <p:sldId xmlns:r="http://schemas.openxmlformats.org/officeDocument/2006/relationships" id="256" r:id="Rd80a224efa404ef9"/>
    <p:sldId xmlns:r="http://schemas.openxmlformats.org/officeDocument/2006/relationships" id="257" r:id="R18998506c4284492"/>
    <p:sldId xmlns:r="http://schemas.openxmlformats.org/officeDocument/2006/relationships" id="258" r:id="R9019fdd939b14ebb"/>
    <p:sldId xmlns:r="http://schemas.openxmlformats.org/officeDocument/2006/relationships" id="259" r:id="Rfc06e78576714832"/>
    <p:sldId xmlns:r="http://schemas.openxmlformats.org/officeDocument/2006/relationships" id="260" r:id="Ra1905e51dccb4231"/>
    <p:sldId xmlns:r="http://schemas.openxmlformats.org/officeDocument/2006/relationships" id="261" r:id="R66de2239ca2241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5804b0cb6404a" /><Relationship Type="http://schemas.openxmlformats.org/officeDocument/2006/relationships/slide" Target="/ppt/slides/slide1.xml" Id="Rd80a224efa404ef9" /><Relationship Type="http://schemas.openxmlformats.org/officeDocument/2006/relationships/slide" Target="/ppt/slides/slide2.xml" Id="R18998506c4284492" /><Relationship Type="http://schemas.openxmlformats.org/officeDocument/2006/relationships/slide" Target="/ppt/slides/slide3.xml" Id="R9019fdd939b14ebb" /><Relationship Type="http://schemas.openxmlformats.org/officeDocument/2006/relationships/slide" Target="/ppt/slides/slide4.xml" Id="Rfc06e78576714832" /><Relationship Type="http://schemas.openxmlformats.org/officeDocument/2006/relationships/slide" Target="/ppt/slides/slide5.xml" Id="Ra1905e51dccb4231" /><Relationship Type="http://schemas.openxmlformats.org/officeDocument/2006/relationships/slide" Target="/ppt/slides/slide6.xml" Id="R66de2239ca2241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e685408c604c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1f8ef4efb4069" /><Relationship Type="http://schemas.openxmlformats.org/officeDocument/2006/relationships/theme" Target="/ppt/slideMasters/theme/theme1.xml" Id="R21424f30b51d4f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91f8ef4efb40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cd4a3cc4245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fd2950abe4b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e1f0b41a140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f108a361c42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7ceed816445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b8fe6215a46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KJELL HOLM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KJELL HOLM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60 613 104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45 809 902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45 809 902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979 266 543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983 185 254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Molovegen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www.stiftelsenkjellholm.no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971 222 727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KJELL HOLM</a:t>
            </a:r>
          </a:p>
        </p:txBody>
      </p:sp>
    </p:spTree>
  </p:cSld>
  <p:clrMapOvr>
    <a:masterClrMapping xmlns:a="http://schemas.openxmlformats.org/drawingml/2006/main"/>
  </p:clrMapOvr>
</p:sld>
</file>