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b7d688606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23453fdc94067"/>
  </p:sldMasterIdLst>
  <p:sldIdLst>
    <p:sldId xmlns:r="http://schemas.openxmlformats.org/officeDocument/2006/relationships" id="256" r:id="R8ea0e859dce7405e"/>
    <p:sldId xmlns:r="http://schemas.openxmlformats.org/officeDocument/2006/relationships" id="257" r:id="R8aa80d4fb1b94757"/>
    <p:sldId xmlns:r="http://schemas.openxmlformats.org/officeDocument/2006/relationships" id="258" r:id="R798d922190a74f94"/>
    <p:sldId xmlns:r="http://schemas.openxmlformats.org/officeDocument/2006/relationships" id="259" r:id="Raf6601ca541146c4"/>
    <p:sldId xmlns:r="http://schemas.openxmlformats.org/officeDocument/2006/relationships" id="260" r:id="R348072f68826469f"/>
    <p:sldId xmlns:r="http://schemas.openxmlformats.org/officeDocument/2006/relationships" id="261" r:id="Rff90c3f8a6af4859"/>
    <p:sldId xmlns:r="http://schemas.openxmlformats.org/officeDocument/2006/relationships" id="262" r:id="R8129708d28ea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23453fdc94067" /><Relationship Type="http://schemas.openxmlformats.org/officeDocument/2006/relationships/slide" Target="/ppt/slides/slide1.xml" Id="R8ea0e859dce7405e" /><Relationship Type="http://schemas.openxmlformats.org/officeDocument/2006/relationships/slide" Target="/ppt/slides/slide2.xml" Id="R8aa80d4fb1b94757" /><Relationship Type="http://schemas.openxmlformats.org/officeDocument/2006/relationships/slide" Target="/ppt/slides/slide3.xml" Id="R798d922190a74f94" /><Relationship Type="http://schemas.openxmlformats.org/officeDocument/2006/relationships/slide" Target="/ppt/slides/slide4.xml" Id="Raf6601ca541146c4" /><Relationship Type="http://schemas.openxmlformats.org/officeDocument/2006/relationships/slide" Target="/ppt/slides/slide5.xml" Id="R348072f68826469f" /><Relationship Type="http://schemas.openxmlformats.org/officeDocument/2006/relationships/slide" Target="/ppt/slides/slide6.xml" Id="Rff90c3f8a6af4859" /><Relationship Type="http://schemas.openxmlformats.org/officeDocument/2006/relationships/slide" Target="/ppt/slides/slide7.xml" Id="R8129708d28ea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ce555600e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b802e1884141" /><Relationship Type="http://schemas.openxmlformats.org/officeDocument/2006/relationships/theme" Target="/ppt/slideMasters/theme/theme1.xml" Id="R4183635bc360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4b802e188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893f27b0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8b0813238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ac2851a8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7c9df046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5a94e8c8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397152a0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462ec960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