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fe0157e4cb46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afdf2bb0404edd"/>
  </p:sldMasterIdLst>
  <p:sldIdLst>
    <p:sldId xmlns:r="http://schemas.openxmlformats.org/officeDocument/2006/relationships" id="256" r:id="R65f6e057693945cf"/>
    <p:sldId xmlns:r="http://schemas.openxmlformats.org/officeDocument/2006/relationships" id="257" r:id="Ra49e488fe8aa4a10"/>
    <p:sldId xmlns:r="http://schemas.openxmlformats.org/officeDocument/2006/relationships" id="258" r:id="R44bfbc04f67a46b3"/>
    <p:sldId xmlns:r="http://schemas.openxmlformats.org/officeDocument/2006/relationships" id="259" r:id="R9282d6c4900c425e"/>
    <p:sldId xmlns:r="http://schemas.openxmlformats.org/officeDocument/2006/relationships" id="260" r:id="Rb1c3399954e3402a"/>
    <p:sldId xmlns:r="http://schemas.openxmlformats.org/officeDocument/2006/relationships" id="261" r:id="Rb90ca9892c174f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afdf2bb0404edd" /><Relationship Type="http://schemas.openxmlformats.org/officeDocument/2006/relationships/slide" Target="/ppt/slides/slide1.xml" Id="R65f6e057693945cf" /><Relationship Type="http://schemas.openxmlformats.org/officeDocument/2006/relationships/slide" Target="/ppt/slides/slide2.xml" Id="Ra49e488fe8aa4a10" /><Relationship Type="http://schemas.openxmlformats.org/officeDocument/2006/relationships/slide" Target="/ppt/slides/slide3.xml" Id="R44bfbc04f67a46b3" /><Relationship Type="http://schemas.openxmlformats.org/officeDocument/2006/relationships/slide" Target="/ppt/slides/slide4.xml" Id="R9282d6c4900c425e" /><Relationship Type="http://schemas.openxmlformats.org/officeDocument/2006/relationships/slide" Target="/ppt/slides/slide5.xml" Id="Rb1c3399954e3402a" /><Relationship Type="http://schemas.openxmlformats.org/officeDocument/2006/relationships/slide" Target="/ppt/slides/slide6.xml" Id="Rb90ca9892c174f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7173899c164d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b8a501891419e" /><Relationship Type="http://schemas.openxmlformats.org/officeDocument/2006/relationships/theme" Target="/ppt/slideMasters/theme/theme1.xml" Id="Rb76b5a9c817545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fb8a50189141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4354fe61f4a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0c2da302d43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53d45e17f4f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717b4a94d4e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b7754585e41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f54c7b1a54b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LISBETH SVENDSEN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LISBETH SVENDSEN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LISBETH SVENDSEN ble etablert [år] og holder til i Skjærhalden.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LISBETH SVENDSEN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LISBETH SVENDSEN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LISBETH SVENDSEN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619 075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732 952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788 967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LISBETH SVENDSEN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Edveien 364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1680 Skjærhalden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37 91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lski@online.no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971 248 505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LISBETH SVENDSEN</a:t>
            </a:r>
          </a:p>
        </p:txBody>
      </p:sp>
    </p:spTree>
  </p:cSld>
  <p:clrMapOvr>
    <a:masterClrMapping xmlns:a="http://schemas.openxmlformats.org/drawingml/2006/main"/>
  </p:clrMapOvr>
</p:sld>
</file>