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ec2ac7b77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af1dbcd184c25"/>
  </p:sldMasterIdLst>
  <p:sldIdLst>
    <p:sldId xmlns:r="http://schemas.openxmlformats.org/officeDocument/2006/relationships" id="256" r:id="R24bbb37806914469"/>
    <p:sldId xmlns:r="http://schemas.openxmlformats.org/officeDocument/2006/relationships" id="257" r:id="R5461b0d144af423f"/>
    <p:sldId xmlns:r="http://schemas.openxmlformats.org/officeDocument/2006/relationships" id="258" r:id="Rf46bf6902d8b4609"/>
    <p:sldId xmlns:r="http://schemas.openxmlformats.org/officeDocument/2006/relationships" id="259" r:id="R902a35bc541042de"/>
    <p:sldId xmlns:r="http://schemas.openxmlformats.org/officeDocument/2006/relationships" id="260" r:id="R747d056be057418f"/>
    <p:sldId xmlns:r="http://schemas.openxmlformats.org/officeDocument/2006/relationships" id="261" r:id="R075c0164c9c1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af1dbcd184c25" /><Relationship Type="http://schemas.openxmlformats.org/officeDocument/2006/relationships/slide" Target="/ppt/slides/slide1.xml" Id="R24bbb37806914469" /><Relationship Type="http://schemas.openxmlformats.org/officeDocument/2006/relationships/slide" Target="/ppt/slides/slide2.xml" Id="R5461b0d144af423f" /><Relationship Type="http://schemas.openxmlformats.org/officeDocument/2006/relationships/slide" Target="/ppt/slides/slide3.xml" Id="Rf46bf6902d8b4609" /><Relationship Type="http://schemas.openxmlformats.org/officeDocument/2006/relationships/slide" Target="/ppt/slides/slide4.xml" Id="R902a35bc541042de" /><Relationship Type="http://schemas.openxmlformats.org/officeDocument/2006/relationships/slide" Target="/ppt/slides/slide5.xml" Id="R747d056be057418f" /><Relationship Type="http://schemas.openxmlformats.org/officeDocument/2006/relationships/slide" Target="/ppt/slides/slide6.xml" Id="R075c0164c9c1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0e0e521d1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f045e94b44e00" /><Relationship Type="http://schemas.openxmlformats.org/officeDocument/2006/relationships/theme" Target="/ppt/slideMasters/theme/theme1.xml" Id="Rb03c40a6e320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3f045e94b4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e70d3d632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7e20abd044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1a952200840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1475d07a448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a7904de1c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4c5d51910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HOVEDORGANISASJONEN KA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73 343 885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46 506 797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ka@ka.no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