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68ce03960d44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67f83407674c3a"/>
  </p:sldMasterIdLst>
  <p:sldIdLst>
    <p:sldId xmlns:r="http://schemas.openxmlformats.org/officeDocument/2006/relationships" id="256" r:id="Raa5be40eadaa44f8"/>
    <p:sldId xmlns:r="http://schemas.openxmlformats.org/officeDocument/2006/relationships" id="257" r:id="R6561647e7d814a06"/>
    <p:sldId xmlns:r="http://schemas.openxmlformats.org/officeDocument/2006/relationships" id="258" r:id="R6c0a432ee8194f83"/>
    <p:sldId xmlns:r="http://schemas.openxmlformats.org/officeDocument/2006/relationships" id="259" r:id="R627ed55ecca64923"/>
    <p:sldId xmlns:r="http://schemas.openxmlformats.org/officeDocument/2006/relationships" id="260" r:id="Rc0856b63ab7c47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67f83407674c3a" /><Relationship Type="http://schemas.openxmlformats.org/officeDocument/2006/relationships/slide" Target="/ppt/slides/slide1.xml" Id="Raa5be40eadaa44f8" /><Relationship Type="http://schemas.openxmlformats.org/officeDocument/2006/relationships/slide" Target="/ppt/slides/slide2.xml" Id="R6561647e7d814a06" /><Relationship Type="http://schemas.openxmlformats.org/officeDocument/2006/relationships/slide" Target="/ppt/slides/slide3.xml" Id="R6c0a432ee8194f83" /><Relationship Type="http://schemas.openxmlformats.org/officeDocument/2006/relationships/slide" Target="/ppt/slides/slide4.xml" Id="R627ed55ecca64923" /><Relationship Type="http://schemas.openxmlformats.org/officeDocument/2006/relationships/slide" Target="/ppt/slides/slide5.xml" Id="Rc0856b63ab7c47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996a512a2d4d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bcc2f0f6bb4e3f" /><Relationship Type="http://schemas.openxmlformats.org/officeDocument/2006/relationships/theme" Target="/ppt/slideMasters/theme/theme1.xml" Id="R9987626f49cf49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bcc2f0f6bb4e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541902f7449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0f29e068ad47e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f3dec2a104c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aa654727642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13de817a742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NORGES KRISTNE 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KRISTNE 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 KRISTNE RÅD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KRISTNE 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KRISTNE 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KRISTNE 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gate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08 13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post@norkr.no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www.norgeskristnerad.no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971 273 577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NORGES KRISTNE RÅD</a:t>
            </a:r>
          </a:p>
        </p:txBody>
      </p:sp>
    </p:spTree>
  </p:cSld>
  <p:clrMapOvr>
    <a:masterClrMapping xmlns:a="http://schemas.openxmlformats.org/drawingml/2006/main"/>
  </p:clrMapOvr>
</p:sld>
</file>