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8cda93b3d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bf72e0bb44693"/>
  </p:sldMasterIdLst>
  <p:sldIdLst>
    <p:sldId xmlns:r="http://schemas.openxmlformats.org/officeDocument/2006/relationships" id="256" r:id="R93fdfc10a74e4bab"/>
    <p:sldId xmlns:r="http://schemas.openxmlformats.org/officeDocument/2006/relationships" id="257" r:id="R29e23a6f0a89445a"/>
    <p:sldId xmlns:r="http://schemas.openxmlformats.org/officeDocument/2006/relationships" id="258" r:id="Rf5396d9581474637"/>
    <p:sldId xmlns:r="http://schemas.openxmlformats.org/officeDocument/2006/relationships" id="259" r:id="R1b3fadf71dc44488"/>
    <p:sldId xmlns:r="http://schemas.openxmlformats.org/officeDocument/2006/relationships" id="260" r:id="Rdb16bd6d97c24054"/>
    <p:sldId xmlns:r="http://schemas.openxmlformats.org/officeDocument/2006/relationships" id="261" r:id="R9d5b868a0382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bf72e0bb44693" /><Relationship Type="http://schemas.openxmlformats.org/officeDocument/2006/relationships/slide" Target="/ppt/slides/slide1.xml" Id="R93fdfc10a74e4bab" /><Relationship Type="http://schemas.openxmlformats.org/officeDocument/2006/relationships/slide" Target="/ppt/slides/slide2.xml" Id="R29e23a6f0a89445a" /><Relationship Type="http://schemas.openxmlformats.org/officeDocument/2006/relationships/slide" Target="/ppt/slides/slide3.xml" Id="Rf5396d9581474637" /><Relationship Type="http://schemas.openxmlformats.org/officeDocument/2006/relationships/slide" Target="/ppt/slides/slide4.xml" Id="R1b3fadf71dc44488" /><Relationship Type="http://schemas.openxmlformats.org/officeDocument/2006/relationships/slide" Target="/ppt/slides/slide5.xml" Id="Rdb16bd6d97c24054" /><Relationship Type="http://schemas.openxmlformats.org/officeDocument/2006/relationships/slide" Target="/ppt/slides/slide6.xml" Id="R9d5b868a0382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2a56a715a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d353ae1df46dd" /><Relationship Type="http://schemas.openxmlformats.org/officeDocument/2006/relationships/theme" Target="/ppt/slideMasters/theme/theme1.xml" Id="R2112f51ac0fb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d353ae1df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969026c7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8c1473ac7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29cb2e24a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03acda63d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7448ad88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9102d0b1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MENNESKEVERD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MENNESKEVERD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