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1e8bd096d648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97b7bdc3b4c30"/>
  </p:sldMasterIdLst>
  <p:sldIdLst>
    <p:sldId xmlns:r="http://schemas.openxmlformats.org/officeDocument/2006/relationships" id="256" r:id="R08e5ec0a749b421b"/>
    <p:sldId xmlns:r="http://schemas.openxmlformats.org/officeDocument/2006/relationships" id="257" r:id="Rf8449163cd624090"/>
    <p:sldId xmlns:r="http://schemas.openxmlformats.org/officeDocument/2006/relationships" id="258" r:id="Rabaead371dfc4ed1"/>
    <p:sldId xmlns:r="http://schemas.openxmlformats.org/officeDocument/2006/relationships" id="259" r:id="Rf8d4aa7a00c84384"/>
    <p:sldId xmlns:r="http://schemas.openxmlformats.org/officeDocument/2006/relationships" id="260" r:id="Rfb88bc93f5b045f6"/>
    <p:sldId xmlns:r="http://schemas.openxmlformats.org/officeDocument/2006/relationships" id="261" r:id="R9af6fbb929234f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97b7bdc3b4c30" /><Relationship Type="http://schemas.openxmlformats.org/officeDocument/2006/relationships/slide" Target="/ppt/slides/slide1.xml" Id="R08e5ec0a749b421b" /><Relationship Type="http://schemas.openxmlformats.org/officeDocument/2006/relationships/slide" Target="/ppt/slides/slide2.xml" Id="Rf8449163cd624090" /><Relationship Type="http://schemas.openxmlformats.org/officeDocument/2006/relationships/slide" Target="/ppt/slides/slide3.xml" Id="Rabaead371dfc4ed1" /><Relationship Type="http://schemas.openxmlformats.org/officeDocument/2006/relationships/slide" Target="/ppt/slides/slide4.xml" Id="Rf8d4aa7a00c84384" /><Relationship Type="http://schemas.openxmlformats.org/officeDocument/2006/relationships/slide" Target="/ppt/slides/slide5.xml" Id="Rfb88bc93f5b045f6" /><Relationship Type="http://schemas.openxmlformats.org/officeDocument/2006/relationships/slide" Target="/ppt/slides/slide6.xml" Id="R9af6fbb929234f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40e026a25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ecc2335d748b6" /><Relationship Type="http://schemas.openxmlformats.org/officeDocument/2006/relationships/theme" Target="/ppt/slideMasters/theme/theme1.xml" Id="R992170ae4fb7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ecc2335d7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ad798e397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2f1b33a97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1a8349eed4c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37f82fc5e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9df55d433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96510d01d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FORVALTNINGSSTIFTELSEN UNIFOR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FORVALTNINGSSTIFTELSEN UNIFOR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8 777 924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1 303 654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unifor@unifor.no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971 288 396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